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8434" name="Picture 2" descr="F:\Работа\IMG-20210916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256584" cy="3930118"/>
          </a:xfrm>
          <a:prstGeom prst="rect">
            <a:avLst/>
          </a:prstGeom>
          <a:noFill/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619672" y="4437112"/>
            <a:ext cx="5616624" cy="9361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Старшая группа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5362" name="Picture 2" descr="C:\Users\ДИМА\Desktop\Работа\фото декабрь 2021\IMG-20211216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1484784"/>
            <a:ext cx="3360373" cy="2520280"/>
          </a:xfrm>
          <a:prstGeom prst="rect">
            <a:avLst/>
          </a:prstGeom>
          <a:noFill/>
        </p:spPr>
      </p:pic>
      <p:pic>
        <p:nvPicPr>
          <p:cNvPr id="15363" name="Picture 3" descr="C:\Users\ДИМА\Desktop\Работа\фото декабрь 2021\IMG_20211220_092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3274163" cy="2455622"/>
          </a:xfrm>
          <a:prstGeom prst="rect">
            <a:avLst/>
          </a:prstGeom>
          <a:noFill/>
        </p:spPr>
      </p:pic>
      <p:pic>
        <p:nvPicPr>
          <p:cNvPr id="15364" name="Picture 4" descr="F:\Работа\Работа\Camera\IMG_20210525_112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2856317" cy="2142238"/>
          </a:xfrm>
          <a:prstGeom prst="rect">
            <a:avLst/>
          </a:prstGeom>
          <a:noFill/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851920" y="3717032"/>
            <a:ext cx="4965700" cy="24447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Детский сад у нас хорош,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Лучше сада не найдешь!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Мы расскажем вам о том,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Как здесь весело живем.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7410" name="Picture 2" descr="C:\Users\ДИМА\Desktop\Работа\фото новый год 2022\IMG_20211228_094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2944212" cy="3312368"/>
          </a:xfrm>
          <a:prstGeom prst="rect">
            <a:avLst/>
          </a:prstGeom>
          <a:noFill/>
        </p:spPr>
      </p:pic>
      <p:pic>
        <p:nvPicPr>
          <p:cNvPr id="17411" name="Picture 3" descr="F:\Работа\IMG-20211022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2970330" cy="3312368"/>
          </a:xfrm>
          <a:prstGeom prst="rect">
            <a:avLst/>
          </a:prstGeom>
          <a:noFill/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259632" y="4293096"/>
            <a:ext cx="6408712" cy="129262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Заниматься и играть...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4338" name="Picture 2" descr="C:\Users\ДИМА\Desktop\Работа\фото декабрь 2021\Sent\IMG-20211219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958666" cy="3096344"/>
          </a:xfrm>
          <a:prstGeom prst="rect">
            <a:avLst/>
          </a:prstGeom>
          <a:noFill/>
        </p:spPr>
      </p:pic>
      <p:pic>
        <p:nvPicPr>
          <p:cNvPr id="14340" name="Picture 4" descr="C:\Users\ДИМА\Desktop\Работа\фото новый год 2022\рождество\IMG_20220114_160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2970330" cy="3096344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043608" y="4005064"/>
            <a:ext cx="6840760" cy="143663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Вместе веселее...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 descr="C:\Users\ДИМА\Desktop\Работа\фото декабрь 2021\IMG_20211220_084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2869668" cy="3826224"/>
          </a:xfrm>
          <a:prstGeom prst="rect">
            <a:avLst/>
          </a:prstGeom>
          <a:noFill/>
        </p:spPr>
      </p:pic>
      <p:pic>
        <p:nvPicPr>
          <p:cNvPr id="16386" name="Picture 2" descr="C:\Users\ДИМА\Desktop\Работа\фото декабрь 2021\IMG_20211220_084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2862318" cy="3816424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403648" y="2996952"/>
            <a:ext cx="5932487" cy="3114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Мы дежурные сегодня,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Будем няне помогать.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аккуратно и красиво,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все столы сервировать.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73604_2-p-foni-dlya-prezentatsii-dlya-detei-nachal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9458" name="Picture 2" descr="F:\Работа\IMG_20210924_1623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2970330" cy="3960440"/>
          </a:xfrm>
          <a:prstGeom prst="rect">
            <a:avLst/>
          </a:prstGeom>
          <a:noFill/>
        </p:spPr>
      </p:pic>
      <p:pic>
        <p:nvPicPr>
          <p:cNvPr id="19459" name="Picture 3" descr="F:\Работа\IMG_20211027_11121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2916324" cy="3888432"/>
          </a:xfrm>
          <a:prstGeom prst="rect">
            <a:avLst/>
          </a:prstGeom>
          <a:noFill/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123728" y="3933056"/>
            <a:ext cx="4965700" cy="244475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/>
                <a:latin typeface="Arial Black"/>
              </a:rPr>
              <a:t>Детский сад, Детский сад-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/>
                <a:latin typeface="Arial Black"/>
              </a:rPr>
              <a:t>Для ребят как шоколад!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/>
                <a:latin typeface="Arial Black"/>
              </a:rPr>
              <a:t>Приходи сюда скорей,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/>
                <a:latin typeface="Arial Black"/>
              </a:rPr>
              <a:t>Здесь найдешь своих друзей!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1849B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66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Uzer</cp:lastModifiedBy>
  <cp:revision>7</cp:revision>
  <dcterms:created xsi:type="dcterms:W3CDTF">2022-01-17T12:55:54Z</dcterms:created>
  <dcterms:modified xsi:type="dcterms:W3CDTF">2022-01-18T04:44:36Z</dcterms:modified>
</cp:coreProperties>
</file>