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8434" name="Picture 2" descr="F:\Работа\IMG-20210916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268760"/>
            <a:ext cx="5256584" cy="3930118"/>
          </a:xfrm>
          <a:prstGeom prst="rect">
            <a:avLst/>
          </a:prstGeom>
          <a:noFill/>
        </p:spPr>
      </p:pic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1619672" y="4437112"/>
            <a:ext cx="5616624" cy="9361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Impact"/>
              </a:rPr>
              <a:t>Старшая группа</a:t>
            </a:r>
            <a:endParaRPr lang="ru-RU" sz="36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Impac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5362" name="Picture 2" descr="C:\Users\ДИМА\Desktop\Работа\фото декабрь 2021\IMG-20211216-WA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7" y="1484784"/>
            <a:ext cx="3360373" cy="2520280"/>
          </a:xfrm>
          <a:prstGeom prst="rect">
            <a:avLst/>
          </a:prstGeom>
          <a:noFill/>
        </p:spPr>
      </p:pic>
      <p:pic>
        <p:nvPicPr>
          <p:cNvPr id="15363" name="Picture 3" descr="C:\Users\ДИМА\Desktop\Работа\фото декабрь 2021\IMG_20211220_092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484784"/>
            <a:ext cx="3274163" cy="2455622"/>
          </a:xfrm>
          <a:prstGeom prst="rect">
            <a:avLst/>
          </a:prstGeom>
          <a:noFill/>
        </p:spPr>
      </p:pic>
      <p:pic>
        <p:nvPicPr>
          <p:cNvPr id="15364" name="Picture 4" descr="F:\Работа\Работа\Camera\IMG_20210525_1121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077072"/>
            <a:ext cx="2856317" cy="2142238"/>
          </a:xfrm>
          <a:prstGeom prst="rect">
            <a:avLst/>
          </a:prstGeom>
          <a:noFill/>
        </p:spPr>
      </p:pic>
      <p:sp>
        <p:nvSpPr>
          <p:cNvPr id="15368" name="WordArt 8"/>
          <p:cNvSpPr>
            <a:spLocks noChangeArrowheads="1" noChangeShapeType="1" noTextEdit="1"/>
          </p:cNvSpPr>
          <p:nvPr/>
        </p:nvSpPr>
        <p:spPr bwMode="auto">
          <a:xfrm>
            <a:off x="3851920" y="3717032"/>
            <a:ext cx="4965700" cy="244475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Детский сад у нас хорош,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Лучше сада не найдешь!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Мы расскажем вам о том,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Как здесь весело живем.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7410" name="Picture 2" descr="C:\Users\ДИМА\Desktop\Работа\фото новый год 2022\IMG_20211228_094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340768"/>
            <a:ext cx="2944212" cy="3312368"/>
          </a:xfrm>
          <a:prstGeom prst="rect">
            <a:avLst/>
          </a:prstGeom>
          <a:noFill/>
        </p:spPr>
      </p:pic>
      <p:pic>
        <p:nvPicPr>
          <p:cNvPr id="17411" name="Picture 3" descr="F:\Работа\IMG-20211022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340768"/>
            <a:ext cx="2970330" cy="3312368"/>
          </a:xfrm>
          <a:prstGeom prst="rect">
            <a:avLst/>
          </a:prstGeom>
          <a:noFill/>
        </p:spPr>
      </p:pic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1259632" y="4293096"/>
            <a:ext cx="6408712" cy="1292622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Заниматься и играть...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4338" name="Picture 2" descr="C:\Users\ДИМА\Desktop\Работа\фото декабрь 2021\Sent\IMG-20211219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12776"/>
            <a:ext cx="2958666" cy="3096344"/>
          </a:xfrm>
          <a:prstGeom prst="rect">
            <a:avLst/>
          </a:prstGeom>
          <a:noFill/>
        </p:spPr>
      </p:pic>
      <p:pic>
        <p:nvPicPr>
          <p:cNvPr id="14340" name="Picture 4" descr="C:\Users\ДИМА\Desktop\Работа\фото новый год 2022\рождество\IMG_20220114_1606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412776"/>
            <a:ext cx="2970330" cy="3096344"/>
          </a:xfrm>
          <a:prstGeom prst="rect">
            <a:avLst/>
          </a:prstGeom>
          <a:noFill/>
        </p:spPr>
      </p:pic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043608" y="4005064"/>
            <a:ext cx="6840760" cy="143663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Вместе веселее...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Picture 3" descr="C:\Users\ДИМА\Desktop\Работа\фото декабрь 2021\IMG_20211220_084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12776"/>
            <a:ext cx="2869668" cy="3826224"/>
          </a:xfrm>
          <a:prstGeom prst="rect">
            <a:avLst/>
          </a:prstGeom>
          <a:noFill/>
        </p:spPr>
      </p:pic>
      <p:pic>
        <p:nvPicPr>
          <p:cNvPr id="16386" name="Picture 2" descr="C:\Users\ДИМА\Desktop\Работа\фото декабрь 2021\IMG_20211220_084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12776"/>
            <a:ext cx="2862318" cy="3816424"/>
          </a:xfrm>
          <a:prstGeom prst="rect">
            <a:avLst/>
          </a:prstGeom>
          <a:noFill/>
        </p:spPr>
      </p:pic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1403648" y="2996952"/>
            <a:ext cx="5932487" cy="31146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Мы дежурные сегодня,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Будем няне помогать.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аккуратно и красиво,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все столы сервировать.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73604_2-p-foni-dlya-prezentatsii-dlya-detei-nachaln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19458" name="Picture 2" descr="F:\Работа\IMG_20210924_162328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340768"/>
            <a:ext cx="2970330" cy="3960440"/>
          </a:xfrm>
          <a:prstGeom prst="rect">
            <a:avLst/>
          </a:prstGeom>
          <a:noFill/>
        </p:spPr>
      </p:pic>
      <p:pic>
        <p:nvPicPr>
          <p:cNvPr id="19459" name="Picture 3" descr="F:\Работа\IMG_20211027_111216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2916324" cy="3888432"/>
          </a:xfrm>
          <a:prstGeom prst="rect">
            <a:avLst/>
          </a:prstGeom>
          <a:noFill/>
        </p:spPr>
      </p:pic>
      <p:sp>
        <p:nvSpPr>
          <p:cNvPr id="19463" name="WordArt 7"/>
          <p:cNvSpPr>
            <a:spLocks noChangeArrowheads="1" noChangeShapeType="1" noTextEdit="1"/>
          </p:cNvSpPr>
          <p:nvPr/>
        </p:nvSpPr>
        <p:spPr bwMode="auto">
          <a:xfrm>
            <a:off x="2123728" y="3933056"/>
            <a:ext cx="4965700" cy="2444750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1849B"/>
                </a:solidFill>
                <a:effectLst/>
                <a:latin typeface="Arial Black"/>
              </a:rPr>
              <a:t>Детский сад, Детский сад-</a:t>
            </a:r>
          </a:p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1849B"/>
                </a:solidFill>
                <a:effectLst/>
                <a:latin typeface="Arial Black"/>
              </a:rPr>
              <a:t>Для ребят как шоколад!</a:t>
            </a:r>
          </a:p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1849B"/>
                </a:solidFill>
                <a:effectLst/>
                <a:latin typeface="Arial Black"/>
              </a:rPr>
              <a:t>Приходи сюда скорей,</a:t>
            </a:r>
          </a:p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1849B"/>
                </a:solidFill>
                <a:effectLst/>
                <a:latin typeface="Arial Black"/>
              </a:rPr>
              <a:t>Здесь найдешь своих друзей!</a:t>
            </a:r>
            <a:endParaRPr lang="ru-RU" sz="36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1849B"/>
              </a:solidFill>
              <a:effectLst/>
              <a:latin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66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ДИМА</dc:creator>
  <cp:lastModifiedBy>Uzer</cp:lastModifiedBy>
  <cp:revision>7</cp:revision>
  <dcterms:created xsi:type="dcterms:W3CDTF">2022-01-17T12:55:54Z</dcterms:created>
  <dcterms:modified xsi:type="dcterms:W3CDTF">2022-01-18T04:44:36Z</dcterms:modified>
</cp:coreProperties>
</file>