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88840"/>
            <a:ext cx="8229600" cy="2880320"/>
          </a:xfrm>
        </p:spPr>
        <p:txBody>
          <a:bodyPr/>
          <a:lstStyle/>
          <a:p>
            <a:r>
              <a:rPr lang="ru-RU" dirty="0" smtClean="0"/>
              <a:t>Подготовительная группа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2022-01-17_21-58-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89" y="29663"/>
            <a:ext cx="4619220" cy="5631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2022-01-17_21-58-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9" y="29661"/>
            <a:ext cx="4516925" cy="563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43808" y="4818943"/>
            <a:ext cx="57606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Не боимся мы простуды!</a:t>
            </a:r>
          </a:p>
          <a:p>
            <a:r>
              <a:rPr lang="ru-RU" sz="3200" dirty="0"/>
              <a:t>Не страшны нам холода</a:t>
            </a:r>
            <a:r>
              <a:rPr lang="en-US" sz="3200" dirty="0"/>
              <a:t>.</a:t>
            </a:r>
            <a:endParaRPr lang="ru-RU" sz="3200" dirty="0"/>
          </a:p>
          <a:p>
            <a:r>
              <a:rPr lang="ru-RU" sz="3200" dirty="0"/>
              <a:t>Мы выходим на прогулку</a:t>
            </a:r>
            <a:r>
              <a:rPr lang="en-US" sz="3200" dirty="0"/>
              <a:t>,</a:t>
            </a:r>
            <a:endParaRPr lang="ru-RU" sz="3200" dirty="0"/>
          </a:p>
          <a:p>
            <a:r>
              <a:rPr lang="ru-RU" sz="3200" dirty="0"/>
              <a:t>Хоть на улице зима</a:t>
            </a:r>
          </a:p>
        </p:txBody>
      </p:sp>
    </p:spTree>
    <p:extLst>
      <p:ext uri="{BB962C8B-B14F-4D97-AF65-F5344CB8AC3E}">
        <p14:creationId xmlns:p14="http://schemas.microsoft.com/office/powerpoint/2010/main" xmlns="" val="101035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user\Desktop\2022-01-17_22-48-4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273" y="0"/>
            <a:ext cx="91592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04367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2022-01-17_22-49-0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15045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2022-01-17_22-49-1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08561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user\Desktop\2022-01-15_17-08-1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907"/>
            <a:ext cx="4355976" cy="384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2022-01-15_17-10-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862115"/>
            <a:ext cx="9144000" cy="299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2022-01-15_17-08-3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4907"/>
            <a:ext cx="4788024" cy="384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08520" y="2292455"/>
            <a:ext cx="57704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Кубик на кубик</a:t>
            </a:r>
          </a:p>
          <a:p>
            <a:r>
              <a:rPr lang="ru-RU" sz="3200" dirty="0" smtClean="0"/>
              <a:t>Кирпич на кирпич-</a:t>
            </a:r>
          </a:p>
          <a:p>
            <a:r>
              <a:rPr lang="ru-RU" sz="3200" dirty="0" smtClean="0"/>
              <a:t>Вот и </a:t>
            </a:r>
            <a:r>
              <a:rPr lang="ru-RU" sz="3200" dirty="0"/>
              <a:t>к</a:t>
            </a:r>
            <a:r>
              <a:rPr lang="ru-RU" sz="3200" dirty="0" smtClean="0"/>
              <a:t>расивый домик возник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9184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2022-01-15_17-33-5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366902" cy="3504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2022-01-15_17-33-4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6901" y="1"/>
            <a:ext cx="4780303" cy="3504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2022-01-15_17-33-3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6901" y="3501613"/>
            <a:ext cx="4777099" cy="335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user\Desktop\2022-01-15_17-32-1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013" y="3500933"/>
            <a:ext cx="4382914" cy="335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2060848"/>
            <a:ext cx="667772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Девчонки и мальчишки!</a:t>
            </a:r>
          </a:p>
          <a:p>
            <a:r>
              <a:rPr lang="ru-RU" sz="2800" dirty="0"/>
              <a:t>Читайте любимые книжки!</a:t>
            </a:r>
          </a:p>
          <a:p>
            <a:r>
              <a:rPr lang="ru-RU" sz="2800" dirty="0"/>
              <a:t>Этот мир особенный этот мир велик</a:t>
            </a:r>
            <a:r>
              <a:rPr lang="en-US" sz="2800" dirty="0"/>
              <a:t>,</a:t>
            </a:r>
            <a:endParaRPr lang="ru-RU" sz="2800" dirty="0"/>
          </a:p>
          <a:p>
            <a:r>
              <a:rPr lang="ru-RU" sz="2800" dirty="0"/>
              <a:t>Умных</a:t>
            </a:r>
            <a:r>
              <a:rPr lang="en-US" sz="2800" dirty="0"/>
              <a:t>,</a:t>
            </a:r>
            <a:r>
              <a:rPr lang="ru-RU" sz="2800" dirty="0"/>
              <a:t> занимательных</a:t>
            </a:r>
            <a:r>
              <a:rPr lang="en-US" sz="2800" dirty="0"/>
              <a:t>,</a:t>
            </a:r>
            <a:r>
              <a:rPr lang="ru-RU" sz="2800" dirty="0"/>
              <a:t> интересных книг!</a:t>
            </a:r>
          </a:p>
          <a:p>
            <a:r>
              <a:rPr lang="ru-RU" sz="3200" dirty="0" smtClean="0"/>
              <a:t>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42572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2022-01-15_17-41-2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4437112"/>
            <a:ext cx="590866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Я подарок разноцветный </a:t>
            </a:r>
          </a:p>
          <a:p>
            <a:r>
              <a:rPr lang="ru-RU" sz="3600" dirty="0" smtClean="0"/>
              <a:t>Подарить решила маме</a:t>
            </a:r>
            <a:r>
              <a:rPr lang="en-US" sz="3600" dirty="0" smtClean="0"/>
              <a:t>…</a:t>
            </a:r>
            <a:endParaRPr lang="ru-RU" sz="3600" dirty="0" smtClean="0"/>
          </a:p>
          <a:p>
            <a:r>
              <a:rPr lang="ru-RU" sz="3600" dirty="0" smtClean="0"/>
              <a:t>Вот такой портрет красивый</a:t>
            </a:r>
            <a:r>
              <a:rPr lang="en-US" sz="3600" dirty="0" smtClean="0"/>
              <a:t>,</a:t>
            </a:r>
            <a:endParaRPr lang="ru-RU" sz="3600" dirty="0" smtClean="0"/>
          </a:p>
          <a:p>
            <a:r>
              <a:rPr lang="ru-RU" sz="3600" dirty="0" smtClean="0"/>
              <a:t>Потому что это – мама!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404073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esktop\2022-01-15_17-50-1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2022-01-15_17-49-4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23728" y="1988840"/>
            <a:ext cx="6048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Интересней нет игры</a:t>
            </a:r>
          </a:p>
          <a:p>
            <a:r>
              <a:rPr lang="ru-RU" sz="3600" dirty="0" smtClean="0"/>
              <a:t>Для счастливой детворы!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96806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user\Desktop\2022-01-15_17-56-3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57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2022-01-15_17-56-1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"/>
            <a:ext cx="457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4869160"/>
            <a:ext cx="59046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Что такое счастье</a:t>
            </a:r>
            <a:r>
              <a:rPr lang="en-US" sz="2800" dirty="0"/>
              <a:t>?</a:t>
            </a:r>
            <a:endParaRPr lang="ru-RU" sz="2800" dirty="0"/>
          </a:p>
          <a:p>
            <a:r>
              <a:rPr lang="ru-RU" sz="2800" dirty="0"/>
              <a:t>Проще нет ответа</a:t>
            </a:r>
          </a:p>
          <a:p>
            <a:r>
              <a:rPr lang="ru-RU" sz="2800" dirty="0"/>
              <a:t>Это радость</a:t>
            </a:r>
            <a:r>
              <a:rPr lang="en-US" sz="2800" dirty="0"/>
              <a:t>,</a:t>
            </a:r>
            <a:r>
              <a:rPr lang="ru-RU" sz="2800" dirty="0"/>
              <a:t> смех</a:t>
            </a:r>
            <a:r>
              <a:rPr lang="en-US" sz="2800" dirty="0"/>
              <a:t>,</a:t>
            </a:r>
            <a:r>
              <a:rPr lang="ru-RU" sz="2800" dirty="0"/>
              <a:t> улыбки</a:t>
            </a:r>
            <a:r>
              <a:rPr lang="en-US" sz="2800" dirty="0"/>
              <a:t>,</a:t>
            </a:r>
          </a:p>
          <a:p>
            <a:r>
              <a:rPr lang="ru-RU" sz="2800" dirty="0"/>
              <a:t>Это наши дети!</a:t>
            </a:r>
          </a:p>
        </p:txBody>
      </p:sp>
    </p:spTree>
    <p:extLst>
      <p:ext uri="{BB962C8B-B14F-4D97-AF65-F5344CB8AC3E}">
        <p14:creationId xmlns:p14="http://schemas.microsoft.com/office/powerpoint/2010/main" xmlns="" val="10039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user\Desktop\2022-01-15_17-56-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esktop\2022-01-15_17-55-5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3488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2022-01-17_21-52-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788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2022-01-17_21-52-1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23367" y="40266"/>
            <a:ext cx="4355976" cy="685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619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2022-01-17_21-52-2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2022-01-17_21-51-4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1" y="-30746"/>
            <a:ext cx="4572000" cy="688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83768" y="3429000"/>
            <a:ext cx="45365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Листья золотые падают</a:t>
            </a:r>
            <a:r>
              <a:rPr lang="en-US" sz="3200" dirty="0" smtClean="0"/>
              <a:t>,</a:t>
            </a:r>
            <a:r>
              <a:rPr lang="ru-RU" sz="3200" dirty="0" smtClean="0"/>
              <a:t> летят</a:t>
            </a:r>
            <a:r>
              <a:rPr lang="en-US" sz="3200" dirty="0" smtClean="0"/>
              <a:t>,</a:t>
            </a:r>
            <a:endParaRPr lang="ru-RU" sz="3200" dirty="0" smtClean="0"/>
          </a:p>
          <a:p>
            <a:r>
              <a:rPr lang="ru-RU" sz="3200" dirty="0" smtClean="0"/>
              <a:t>Листья золотые устилают сад</a:t>
            </a:r>
            <a:r>
              <a:rPr lang="en-US" sz="3200" dirty="0" smtClean="0"/>
              <a:t>,</a:t>
            </a:r>
            <a:endParaRPr lang="ru-RU" sz="3200" dirty="0" smtClean="0"/>
          </a:p>
          <a:p>
            <a:r>
              <a:rPr lang="ru-RU" sz="3200" dirty="0" smtClean="0"/>
              <a:t>будем стр</a:t>
            </a:r>
            <a:r>
              <a:rPr lang="ru-RU" sz="3200" dirty="0"/>
              <a:t>о</a:t>
            </a:r>
            <a:r>
              <a:rPr lang="ru-RU" sz="3200" dirty="0" smtClean="0"/>
              <a:t>ить и лепить</a:t>
            </a:r>
            <a:r>
              <a:rPr lang="en-US" sz="3200" dirty="0" smtClean="0"/>
              <a:t>,</a:t>
            </a:r>
            <a:endParaRPr lang="ru-RU" sz="3200" dirty="0" smtClean="0"/>
          </a:p>
          <a:p>
            <a:r>
              <a:rPr lang="ru-RU" sz="3200" dirty="0" smtClean="0"/>
              <a:t>Про природу говорить</a:t>
            </a:r>
            <a:r>
              <a:rPr lang="en-US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42972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95</TotalTime>
  <Words>118</Words>
  <Application>Microsoft Office PowerPoint</Application>
  <PresentationFormat>Экран (4:3)</PresentationFormat>
  <Paragraphs>27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Подготовительная группа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Uzer</cp:lastModifiedBy>
  <cp:revision>13</cp:revision>
  <dcterms:created xsi:type="dcterms:W3CDTF">2022-01-15T11:50:08Z</dcterms:created>
  <dcterms:modified xsi:type="dcterms:W3CDTF">2022-01-19T08:29:05Z</dcterms:modified>
</cp:coreProperties>
</file>