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880320"/>
          </a:xfrm>
        </p:spPr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2022-01-17_21-58-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89" y="29663"/>
            <a:ext cx="4619220" cy="56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22-01-17_21-58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9661"/>
            <a:ext cx="4516925" cy="563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4818943"/>
            <a:ext cx="5760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Не боимся мы простуды!</a:t>
            </a:r>
          </a:p>
          <a:p>
            <a:r>
              <a:rPr lang="ru-RU" sz="3200" dirty="0"/>
              <a:t>Не страшны нам холода</a:t>
            </a:r>
            <a:r>
              <a:rPr lang="en-US" sz="3200" dirty="0"/>
              <a:t>.</a:t>
            </a:r>
            <a:endParaRPr lang="ru-RU" sz="3200" dirty="0"/>
          </a:p>
          <a:p>
            <a:r>
              <a:rPr lang="ru-RU" sz="3200" dirty="0"/>
              <a:t>Мы выходим на прогулку</a:t>
            </a:r>
            <a:r>
              <a:rPr lang="en-US" sz="3200" dirty="0"/>
              <a:t>,</a:t>
            </a:r>
            <a:endParaRPr lang="ru-RU" sz="3200" dirty="0"/>
          </a:p>
          <a:p>
            <a:r>
              <a:rPr lang="ru-RU" sz="3200" dirty="0"/>
              <a:t>Хоть на улице зима</a:t>
            </a:r>
          </a:p>
        </p:txBody>
      </p:sp>
    </p:spTree>
    <p:extLst>
      <p:ext uri="{BB962C8B-B14F-4D97-AF65-F5344CB8AC3E}">
        <p14:creationId xmlns:p14="http://schemas.microsoft.com/office/powerpoint/2010/main" xmlns="" val="10103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2022-01-17_22-48-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73" y="0"/>
            <a:ext cx="9159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436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2022-01-17_22-49-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04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2022-01-17_22-49-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8561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2022-01-15_17-08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907"/>
            <a:ext cx="4355976" cy="3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022-01-15_17-10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2115"/>
            <a:ext cx="9144000" cy="29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2022-01-15_17-08-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907"/>
            <a:ext cx="4788024" cy="3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2292455"/>
            <a:ext cx="5770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Кубик на кубик</a:t>
            </a:r>
          </a:p>
          <a:p>
            <a:r>
              <a:rPr lang="ru-RU" sz="3200" dirty="0" smtClean="0"/>
              <a:t>Кирпич на кирпич-</a:t>
            </a:r>
          </a:p>
          <a:p>
            <a:r>
              <a:rPr lang="ru-RU" sz="3200" dirty="0" smtClean="0"/>
              <a:t>Вот и </a:t>
            </a:r>
            <a:r>
              <a:rPr lang="ru-RU" sz="3200" dirty="0"/>
              <a:t>к</a:t>
            </a:r>
            <a:r>
              <a:rPr lang="ru-RU" sz="3200" dirty="0" smtClean="0"/>
              <a:t>расивый домик возник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918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2022-01-15_17-33-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66902" cy="35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022-01-15_17-33-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6901" y="1"/>
            <a:ext cx="4780303" cy="35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2022-01-15_17-33-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6901" y="3501613"/>
            <a:ext cx="4777099" cy="33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2022-01-15_17-32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013" y="3500933"/>
            <a:ext cx="4382914" cy="33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060848"/>
            <a:ext cx="66777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Девчонки и мальчишки!</a:t>
            </a:r>
          </a:p>
          <a:p>
            <a:r>
              <a:rPr lang="ru-RU" sz="2800" dirty="0"/>
              <a:t>Читайте любимые книжки!</a:t>
            </a:r>
          </a:p>
          <a:p>
            <a:r>
              <a:rPr lang="ru-RU" sz="2800" dirty="0"/>
              <a:t>Этот мир особенный этот мир велик</a:t>
            </a:r>
            <a:r>
              <a:rPr lang="en-US" sz="2800" dirty="0"/>
              <a:t>,</a:t>
            </a:r>
            <a:endParaRPr lang="ru-RU" sz="2800" dirty="0"/>
          </a:p>
          <a:p>
            <a:r>
              <a:rPr lang="ru-RU" sz="2800" dirty="0"/>
              <a:t>Умных</a:t>
            </a:r>
            <a:r>
              <a:rPr lang="en-US" sz="2800" dirty="0"/>
              <a:t>,</a:t>
            </a:r>
            <a:r>
              <a:rPr lang="ru-RU" sz="2800" dirty="0"/>
              <a:t> занимательных</a:t>
            </a:r>
            <a:r>
              <a:rPr lang="en-US" sz="2800" dirty="0"/>
              <a:t>,</a:t>
            </a:r>
            <a:r>
              <a:rPr lang="ru-RU" sz="2800" dirty="0"/>
              <a:t> интересных книг!</a:t>
            </a:r>
          </a:p>
          <a:p>
            <a:r>
              <a:rPr lang="ru-RU" sz="3200" dirty="0" smtClean="0"/>
              <a:t>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257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2022-01-15_17-41-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437112"/>
            <a:ext cx="59086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Я подарок разноцветный </a:t>
            </a:r>
          </a:p>
          <a:p>
            <a:r>
              <a:rPr lang="ru-RU" sz="3600" dirty="0" smtClean="0"/>
              <a:t>Подарить решила маме</a:t>
            </a:r>
            <a:r>
              <a:rPr lang="en-US" sz="3600" dirty="0" smtClean="0"/>
              <a:t>…</a:t>
            </a:r>
            <a:endParaRPr lang="ru-RU" sz="3600" dirty="0" smtClean="0"/>
          </a:p>
          <a:p>
            <a:r>
              <a:rPr lang="ru-RU" sz="3600" dirty="0" smtClean="0"/>
              <a:t>Вот такой портрет красивый</a:t>
            </a:r>
            <a:r>
              <a:rPr lang="en-US" sz="3600" dirty="0" smtClean="0"/>
              <a:t>,</a:t>
            </a:r>
            <a:endParaRPr lang="ru-RU" sz="3600" dirty="0" smtClean="0"/>
          </a:p>
          <a:p>
            <a:r>
              <a:rPr lang="ru-RU" sz="3600" dirty="0" smtClean="0"/>
              <a:t>Потому что это – мама!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4073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2022-01-15_17-50-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2022-01-15_17-49-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1988840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Интересней нет игры</a:t>
            </a:r>
          </a:p>
          <a:p>
            <a:r>
              <a:rPr lang="ru-RU" sz="3600" dirty="0" smtClean="0"/>
              <a:t>Для счастливой детворы!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9680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2022-01-15_17-56-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2022-01-15_17-56-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4869160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Что такое счастье</a:t>
            </a:r>
            <a:r>
              <a:rPr lang="en-US" sz="2800" dirty="0"/>
              <a:t>?</a:t>
            </a:r>
            <a:endParaRPr lang="ru-RU" sz="2800" dirty="0"/>
          </a:p>
          <a:p>
            <a:r>
              <a:rPr lang="ru-RU" sz="2800" dirty="0"/>
              <a:t>Проще нет ответа</a:t>
            </a:r>
          </a:p>
          <a:p>
            <a:r>
              <a:rPr lang="ru-RU" sz="2800" dirty="0"/>
              <a:t>Это радость</a:t>
            </a:r>
            <a:r>
              <a:rPr lang="en-US" sz="2800" dirty="0"/>
              <a:t>,</a:t>
            </a:r>
            <a:r>
              <a:rPr lang="ru-RU" sz="2800" dirty="0"/>
              <a:t> смех</a:t>
            </a:r>
            <a:r>
              <a:rPr lang="en-US" sz="2800" dirty="0"/>
              <a:t>,</a:t>
            </a:r>
            <a:r>
              <a:rPr lang="ru-RU" sz="2800" dirty="0"/>
              <a:t> улыбки</a:t>
            </a:r>
            <a:r>
              <a:rPr lang="en-US" sz="2800" dirty="0"/>
              <a:t>,</a:t>
            </a:r>
          </a:p>
          <a:p>
            <a:r>
              <a:rPr lang="ru-RU" sz="2800" dirty="0"/>
              <a:t>Это наши дети!</a:t>
            </a:r>
          </a:p>
        </p:txBody>
      </p:sp>
    </p:spTree>
    <p:extLst>
      <p:ext uri="{BB962C8B-B14F-4D97-AF65-F5344CB8AC3E}">
        <p14:creationId xmlns:p14="http://schemas.microsoft.com/office/powerpoint/2010/main" xmlns="" val="1003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2022-01-15_17-56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2022-01-15_17-55-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48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022-01-17_21-52-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88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022-01-17_21-52-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367" y="40266"/>
            <a:ext cx="4355976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61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2022-01-17_21-52-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022-01-17_21-51-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30746"/>
            <a:ext cx="4572000" cy="6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3429000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Листья золотые падают</a:t>
            </a:r>
            <a:r>
              <a:rPr lang="en-US" sz="3200" dirty="0" smtClean="0"/>
              <a:t>,</a:t>
            </a:r>
            <a:r>
              <a:rPr lang="ru-RU" sz="3200" dirty="0" smtClean="0"/>
              <a:t> летят</a:t>
            </a:r>
            <a:r>
              <a:rPr lang="en-US" sz="3200" dirty="0" smtClean="0"/>
              <a:t>,</a:t>
            </a:r>
            <a:endParaRPr lang="ru-RU" sz="3200" dirty="0" smtClean="0"/>
          </a:p>
          <a:p>
            <a:r>
              <a:rPr lang="ru-RU" sz="3200" dirty="0" smtClean="0"/>
              <a:t>Листья золотые устилают сад</a:t>
            </a:r>
            <a:r>
              <a:rPr lang="en-US" sz="3200" dirty="0" smtClean="0"/>
              <a:t>,</a:t>
            </a:r>
            <a:endParaRPr lang="ru-RU" sz="3200" dirty="0" smtClean="0"/>
          </a:p>
          <a:p>
            <a:r>
              <a:rPr lang="ru-RU" sz="3200" dirty="0" smtClean="0"/>
              <a:t>будем стр</a:t>
            </a:r>
            <a:r>
              <a:rPr lang="ru-RU" sz="3200" dirty="0"/>
              <a:t>о</a:t>
            </a:r>
            <a:r>
              <a:rPr lang="ru-RU" sz="3200" dirty="0" smtClean="0"/>
              <a:t>ить и лепить</a:t>
            </a:r>
            <a:r>
              <a:rPr lang="en-US" sz="3200" dirty="0" smtClean="0"/>
              <a:t>,</a:t>
            </a:r>
            <a:endParaRPr lang="ru-RU" sz="3200" dirty="0" smtClean="0"/>
          </a:p>
          <a:p>
            <a:r>
              <a:rPr lang="ru-RU" sz="3200" dirty="0" smtClean="0"/>
              <a:t>Про природу говорить</a:t>
            </a:r>
            <a:r>
              <a:rPr lang="en-US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4297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</TotalTime>
  <Words>118</Words>
  <Application>Microsoft Office PowerPoint</Application>
  <PresentationFormat>Экран (4:3)</PresentationFormat>
  <Paragraphs>27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Подготовительная группа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Uzer</cp:lastModifiedBy>
  <cp:revision>13</cp:revision>
  <dcterms:created xsi:type="dcterms:W3CDTF">2022-01-15T11:50:08Z</dcterms:created>
  <dcterms:modified xsi:type="dcterms:W3CDTF">2022-01-19T08:29:05Z</dcterms:modified>
</cp:coreProperties>
</file>