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top-fon.com/uploads/posts/2023-01/1675147456_top-fon-com-p-fon-detskii-lager-dlya-prezentatsii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s://phonoteka.org/uploads/posts/2021-04/1617683640_42-p-fon-goluboi-detskii-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9" name="WordArt 5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323528" y="332656"/>
            <a:ext cx="8352928" cy="2448272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 rtl="0"/>
            <a:r>
              <a:rPr lang="ru-RU" sz="3600" kern="10" spc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Лагерь дневного пребывания на базе</a:t>
            </a:r>
          </a:p>
          <a:p>
            <a:pPr algn="ctr" rtl="0"/>
            <a:r>
              <a:rPr lang="ru-RU" sz="3600" kern="10" spc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 МБДОУ "Детский сад №2"</a:t>
            </a:r>
            <a:endParaRPr lang="ru-RU" sz="3600" kern="10" spc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1030" name="WordArt 6"/>
          <p:cNvSpPr>
            <a:spLocks noChangeArrowheads="1" noChangeShapeType="1" noTextEdit="1"/>
          </p:cNvSpPr>
          <p:nvPr/>
        </p:nvSpPr>
        <p:spPr bwMode="auto">
          <a:xfrm>
            <a:off x="395536" y="3356992"/>
            <a:ext cx="8280920" cy="2304256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Яркое и весёлое лето!</a:t>
            </a:r>
            <a:endParaRPr lang="ru-RU" sz="3600" kern="10" spc="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phonoteka.org/uploads/posts/2021-04/1617683640_42-p-fon-goluboi-detskii-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530" name="WordArt 2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611560" y="476673"/>
            <a:ext cx="7992888" cy="1008112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 rtl="0"/>
            <a:r>
              <a:rPr lang="ru-RU" sz="3600" kern="10" spc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Этикет</a:t>
            </a:r>
            <a:endParaRPr lang="ru-RU" sz="3600" kern="10" spc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204864"/>
            <a:ext cx="374441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 descr="C:\Users\Евгения\Desktop\фото детский лагерь\IMG_20230622_1217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772816"/>
            <a:ext cx="3314904" cy="44198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phonoteka.org/uploads/posts/2021-04/1617683640_42-p-fon-goluboi-detskii-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3554" name="WordArt 2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467544" y="548681"/>
            <a:ext cx="8136904" cy="108012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 rtl="0"/>
            <a:r>
              <a:rPr lang="ru-RU" sz="3600" kern="10" spc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Все профессии важны</a:t>
            </a:r>
            <a:endParaRPr lang="ru-RU" sz="3600" kern="10" spc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9" y="1772816"/>
            <a:ext cx="2688299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1700808"/>
            <a:ext cx="2671986" cy="356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005064"/>
            <a:ext cx="288032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8" name="Picture 6" descr="C:\Users\Евгения\Desktop\фото детский лагерь\IMG_20230621_105814_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2996952"/>
            <a:ext cx="2400267" cy="180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phonoteka.org/uploads/posts/2021-04/1617683640_42-p-fon-goluboi-detskii-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4578" name="WordArt 2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323528" y="332656"/>
            <a:ext cx="8568952" cy="1152128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 rtl="0"/>
            <a:r>
              <a:rPr lang="ru-RU" sz="3600" kern="10" spc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Мир талантов</a:t>
            </a:r>
            <a:endParaRPr lang="ru-RU" sz="3600" kern="10" spc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5122" name="Picture 2" descr="C:\Users\Евгения\Desktop\фото детский лагерь\IMG-20230620-WA0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628800"/>
            <a:ext cx="2592288" cy="3456384"/>
          </a:xfrm>
          <a:prstGeom prst="rect">
            <a:avLst/>
          </a:prstGeom>
          <a:noFill/>
        </p:spPr>
      </p:pic>
      <p:pic>
        <p:nvPicPr>
          <p:cNvPr id="5123" name="Picture 3" descr="C:\Users\Евгения\Desktop\фото детский лагерь\IMG_20230606_130755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4077072"/>
            <a:ext cx="2880320" cy="2160240"/>
          </a:xfrm>
          <a:prstGeom prst="rect">
            <a:avLst/>
          </a:prstGeom>
          <a:noFill/>
        </p:spPr>
      </p:pic>
      <p:pic>
        <p:nvPicPr>
          <p:cNvPr id="5124" name="Picture 4" descr="C:\Users\Евгения\Desktop\фото детский лагерь\IMG-20230620-WA00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1484784"/>
            <a:ext cx="2538283" cy="3384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phonoteka.org/uploads/posts/2021-04/1617683640_42-p-fon-goluboi-detskii-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5602" name="WordArt 2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395536" y="260648"/>
            <a:ext cx="8424936" cy="1224136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 rtl="0"/>
            <a:r>
              <a:rPr lang="ru-RU" sz="3600" kern="10" spc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Мульти-пульти карнавал</a:t>
            </a:r>
            <a:endParaRPr lang="ru-RU" sz="3600" kern="10" spc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7170" name="Picture 2" descr="C:\Users\Евгения\Desktop\фото детский лагерь\IMG_20230619_0933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628800"/>
            <a:ext cx="3264363" cy="2448272"/>
          </a:xfrm>
          <a:prstGeom prst="rect">
            <a:avLst/>
          </a:prstGeom>
          <a:noFill/>
        </p:spPr>
      </p:pic>
      <p:pic>
        <p:nvPicPr>
          <p:cNvPr id="7171" name="Picture 3" descr="C:\Users\Евгения\Desktop\фото детский лагерь\IMG_20230619_0933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5" y="1556792"/>
            <a:ext cx="3456384" cy="2592288"/>
          </a:xfrm>
          <a:prstGeom prst="rect">
            <a:avLst/>
          </a:prstGeom>
          <a:noFill/>
        </p:spPr>
      </p:pic>
      <p:pic>
        <p:nvPicPr>
          <p:cNvPr id="7172" name="Picture 4" descr="C:\Users\Евгения\Desktop\фото детский лагерь\IMG_20230619_1035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3861048"/>
            <a:ext cx="2016224" cy="26882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phonoteka.org/uploads/posts/2021-04/1617683640_42-p-fon-goluboi-detskii-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6626" name="WordArt 2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467544" y="332656"/>
            <a:ext cx="8280920" cy="1296144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 rtl="0"/>
            <a:r>
              <a:rPr lang="ru-RU" sz="3600" kern="10" spc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Спорт - это жизнь!</a:t>
            </a:r>
            <a:endParaRPr lang="ru-RU" sz="3600" kern="10" spc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628800"/>
            <a:ext cx="2520280" cy="3360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1700808"/>
            <a:ext cx="2723348" cy="2042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 descr="C:\Users\Евгения\Desktop\фото детский лагерь\IMG-20230616-WA027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1772816"/>
            <a:ext cx="2664296" cy="1998222"/>
          </a:xfrm>
          <a:prstGeom prst="rect">
            <a:avLst/>
          </a:prstGeom>
          <a:noFill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4293096"/>
            <a:ext cx="2627784" cy="197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5816" y="4221088"/>
            <a:ext cx="2627337" cy="1970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phonoteka.org/uploads/posts/2021-04/1617683640_42-p-fon-goluboi-detskii-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7650" name="WordArt 2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395536" y="548680"/>
            <a:ext cx="8496944" cy="108012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 rtl="0"/>
            <a:r>
              <a:rPr lang="ru-RU" sz="3600" kern="10" spc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Без друзей прожить нельзя!</a:t>
            </a:r>
            <a:endParaRPr lang="ru-RU" sz="3600" kern="10" spc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916832"/>
            <a:ext cx="288032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 descr="C:\Users\Евгения\Desktop\фото детский лагерь\IMG-20230621-WA00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988840"/>
            <a:ext cx="2399928" cy="3199904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4293096"/>
            <a:ext cx="2915369" cy="2186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1988840"/>
            <a:ext cx="2664296" cy="1998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4293096"/>
            <a:ext cx="2600772" cy="1950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phonoteka.org/uploads/posts/2021-04/1617683640_42-p-fon-goluboi-detskii-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8674" name="WordArt 2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395536" y="260648"/>
            <a:ext cx="8280920" cy="1152128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Почтим воинов наших павших</a:t>
            </a:r>
            <a:endParaRPr lang="ru-RU" sz="3600" kern="10" spc="0" dirty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13314" name="Picture 2" descr="C:\Users\Евгения\Desktop\фото детский лагерь\IMG-20230622-WA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772816"/>
            <a:ext cx="3135784" cy="2351838"/>
          </a:xfrm>
          <a:prstGeom prst="rect">
            <a:avLst/>
          </a:prstGeom>
          <a:noFill/>
        </p:spPr>
      </p:pic>
      <p:pic>
        <p:nvPicPr>
          <p:cNvPr id="13315" name="Picture 3" descr="C:\Users\Евгения\Desktop\фото детский лагерь\IMG-20230622-WA0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4293096"/>
            <a:ext cx="3135784" cy="2351838"/>
          </a:xfrm>
          <a:prstGeom prst="rect">
            <a:avLst/>
          </a:prstGeom>
          <a:noFill/>
        </p:spPr>
      </p:pic>
      <p:pic>
        <p:nvPicPr>
          <p:cNvPr id="13316" name="Picture 4" descr="C:\Users\Евгения\Desktop\фото детский лагерь\IMG_20230622_100102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1772816"/>
            <a:ext cx="2976331" cy="2232248"/>
          </a:xfrm>
          <a:prstGeom prst="rect">
            <a:avLst/>
          </a:prstGeom>
          <a:noFill/>
        </p:spPr>
      </p:pic>
      <p:pic>
        <p:nvPicPr>
          <p:cNvPr id="13317" name="Picture 5" descr="C:\Users\Евгения\Desktop\фото детский лагерь\IMG_20230622_1014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4293096"/>
            <a:ext cx="3072341" cy="2304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phonoteka.org/uploads/posts/2021-04/1617683640_42-p-fon-goluboi-detskii-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9698" name="WordArt 2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395536" y="476672"/>
            <a:ext cx="8352928" cy="1152128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 rtl="0"/>
            <a:r>
              <a:rPr lang="ru-RU" sz="3600" kern="10" spc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Закрытие смены!</a:t>
            </a:r>
            <a:endParaRPr lang="ru-RU" sz="3600" kern="10" spc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12290" name="Picture 2" descr="C:\Users\Евгения\Desktop\фото детский лагерь\IMG_20230622_123525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3429000"/>
            <a:ext cx="2688299" cy="2016224"/>
          </a:xfrm>
          <a:prstGeom prst="rect">
            <a:avLst/>
          </a:prstGeom>
          <a:noFill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653136"/>
            <a:ext cx="2424269" cy="1818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3" name="Picture 5" descr="C:\Users\Евгения\Desktop\фото детский лагерь\IMG_20230622_1042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1628800"/>
            <a:ext cx="3096344" cy="2322258"/>
          </a:xfrm>
          <a:prstGeom prst="rect">
            <a:avLst/>
          </a:prstGeom>
          <a:noFill/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1628800"/>
            <a:ext cx="3131840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5" name="Picture 7" descr="C:\Users\Евгения\Desktop\фото детский лагерь\IMG-20230622-WA009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0152" y="4797152"/>
            <a:ext cx="2924022" cy="16561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phonoteka.org/uploads/posts/2021-04/1617683640_42-p-fon-goluboi-detskii-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772816"/>
            <a:ext cx="345638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339" name="WordArt 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539552" y="260648"/>
            <a:ext cx="8280920" cy="1081087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Здравствуй лагерь!</a:t>
            </a:r>
            <a:endParaRPr lang="ru-RU" sz="3600" kern="10" spc="0" dirty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14340" name="Picture 4" descr="F:\фото детский лагерь\IMG_20230601_1255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700808"/>
            <a:ext cx="3528392" cy="2646294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4149080"/>
            <a:ext cx="3275179" cy="2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phonoteka.org/uploads/posts/2021-04/1617683640_42-p-fon-goluboi-detskii-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362" name="WordArt 2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323528" y="260648"/>
            <a:ext cx="8568952" cy="1368152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 rtl="0"/>
            <a:r>
              <a:rPr lang="ru-RU" sz="3600" kern="10" spc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Мы против агрессии</a:t>
            </a:r>
            <a:endParaRPr lang="ru-RU" sz="3600" kern="10" spc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4098" name="Picture 2" descr="C:\Users\Евгения\Desktop\фото детский лагерь\IMG-20230616-WA03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772816"/>
            <a:ext cx="3528392" cy="4704523"/>
          </a:xfrm>
          <a:prstGeom prst="rect">
            <a:avLst/>
          </a:prstGeom>
          <a:noFill/>
        </p:spPr>
      </p:pic>
      <p:pic>
        <p:nvPicPr>
          <p:cNvPr id="4099" name="Picture 3" descr="C:\Users\Евгения\Desktop\фото детский лагерь\IMG_20230609_1055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204864"/>
            <a:ext cx="3972949" cy="2979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phonoteka.org/uploads/posts/2021-04/1617683640_42-p-fon-goluboi-detskii-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386" name="WordArt 2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467544" y="404664"/>
            <a:ext cx="8424936" cy="1224136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Охрана природы</a:t>
            </a:r>
            <a:endParaRPr lang="ru-RU" sz="3600" kern="10" spc="0" dirty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844824"/>
            <a:ext cx="3024336" cy="2268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4149080"/>
            <a:ext cx="2880320" cy="2160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1844824"/>
            <a:ext cx="316835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phonoteka.org/uploads/posts/2021-04/1617683640_42-p-fon-goluboi-detskii-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10" name="WordArt 2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539552" y="188640"/>
            <a:ext cx="8064896" cy="1224136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Великий А.С. Пушкин</a:t>
            </a:r>
            <a:endParaRPr lang="ru-RU" sz="3600" kern="10" spc="0" dirty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2050" name="Picture 2" descr="G:\фото детский лагерь\IMG_20221028_1058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772816"/>
            <a:ext cx="3936437" cy="2952328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645024"/>
            <a:ext cx="3816424" cy="2862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phonoteka.org/uploads/posts/2021-04/1617683640_42-p-fon-goluboi-detskii-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8434" name="WordArt 2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323528" y="260648"/>
            <a:ext cx="8496944" cy="1368152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 rtl="0"/>
            <a:r>
              <a:rPr lang="ru-RU" sz="3600" kern="10" spc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Безопасность дорожного </a:t>
            </a:r>
          </a:p>
          <a:p>
            <a:pPr algn="ctr" rtl="0"/>
            <a:r>
              <a:rPr lang="ru-RU" sz="3600" kern="10" spc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движения</a:t>
            </a:r>
            <a:endParaRPr lang="ru-RU" sz="3600" kern="10" spc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916832"/>
            <a:ext cx="2987822" cy="2240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916832"/>
            <a:ext cx="3096344" cy="2322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4149080"/>
            <a:ext cx="3024336" cy="2268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phonoteka.org/uploads/posts/2021-04/1617683640_42-p-fon-goluboi-detskii-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9458" name="WordArt 2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683568" y="548680"/>
            <a:ext cx="7920880" cy="1224136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 rtl="0"/>
            <a:r>
              <a:rPr lang="ru-RU" sz="3600" kern="10" spc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Современная мода</a:t>
            </a:r>
            <a:endParaRPr lang="ru-RU" sz="3600" kern="10" spc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2050" name="Picture 2" descr="C:\Users\Евгения\Desktop\фото детский лагерь\IMG_20230609_101212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9" y="1916832"/>
            <a:ext cx="2952328" cy="2214246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844824"/>
            <a:ext cx="2476500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5" y="4149080"/>
            <a:ext cx="3131245" cy="234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phonoteka.org/uploads/posts/2021-04/1617683640_42-p-fon-goluboi-detskii-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82" name="WordArt 2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251520" y="260648"/>
            <a:ext cx="8640960" cy="1368152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 rtl="0"/>
            <a:r>
              <a:rPr lang="ru-RU" sz="3600" kern="10" spc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Музыка нас связала!</a:t>
            </a:r>
            <a:endParaRPr lang="ru-RU" sz="3600" kern="10" spc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6146" name="Picture 2" descr="C:\Users\Евгения\Desktop\фото детский лагерь\IMG_20230609_0824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44824"/>
            <a:ext cx="3840427" cy="2880320"/>
          </a:xfrm>
          <a:prstGeom prst="rect">
            <a:avLst/>
          </a:prstGeom>
          <a:noFill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08037" y="1844824"/>
            <a:ext cx="3840427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phonoteka.org/uploads/posts/2021-04/1617683640_42-p-fon-goluboi-detskii-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1506" name="WordArt 2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467544" y="476672"/>
            <a:ext cx="8208912" cy="1296144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 rtl="0"/>
            <a:r>
              <a:rPr lang="ru-RU" sz="3600" kern="10" spc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День России!</a:t>
            </a:r>
            <a:endParaRPr lang="ru-RU" sz="3600" kern="10" spc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1026" name="Picture 2" descr="C:\Users\Евгения\Desktop\фото детский лагерь\IMG-20230614-WA00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988840"/>
            <a:ext cx="4280520" cy="3201897"/>
          </a:xfrm>
          <a:prstGeom prst="rect">
            <a:avLst/>
          </a:prstGeom>
          <a:noFill/>
        </p:spPr>
      </p:pic>
      <p:pic>
        <p:nvPicPr>
          <p:cNvPr id="1027" name="Picture 3" descr="C:\Users\Евгения\Desktop\фото детский лагерь\IMG-20230609-WA0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844824"/>
            <a:ext cx="3242298" cy="43375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67</Words>
  <Application>Microsoft Office PowerPoint</Application>
  <PresentationFormat>Экран (4:3)</PresentationFormat>
  <Paragraphs>20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Евгения</dc:creator>
  <cp:lastModifiedBy>Евгения</cp:lastModifiedBy>
  <cp:revision>32</cp:revision>
  <dcterms:created xsi:type="dcterms:W3CDTF">2023-06-26T04:33:07Z</dcterms:created>
  <dcterms:modified xsi:type="dcterms:W3CDTF">2023-06-27T06:39:58Z</dcterms:modified>
</cp:coreProperties>
</file>