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3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top-fon.com/uploads/posts/2023-01/1675147456_top-fon-com-p-fon-detskii-lager-dlya-prezentatsi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9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8352928" cy="244827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Лагерь дневного пребывания на базе</a:t>
            </a:r>
          </a:p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МБДОУ "Детский сад №2"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30" name="WordArt 6"/>
          <p:cNvSpPr>
            <a:spLocks noChangeArrowheads="1" noChangeShapeType="1" noTextEdit="1"/>
          </p:cNvSpPr>
          <p:nvPr/>
        </p:nvSpPr>
        <p:spPr bwMode="auto">
          <a:xfrm>
            <a:off x="395536" y="3356992"/>
            <a:ext cx="8280920" cy="230425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Яркое и весёлое лето!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611560" y="476673"/>
            <a:ext cx="7992888" cy="100811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Этикет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C:\Users\Евгения\Desktop\фото детский лагерь\IMG_20230622_121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72816"/>
            <a:ext cx="3314904" cy="4419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4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467544" y="548681"/>
            <a:ext cx="8136904" cy="108012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Все профессии важны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772816"/>
            <a:ext cx="268829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700808"/>
            <a:ext cx="2671986" cy="356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 descr="C:\Users\Евгения\Desktop\фото детский лагерь\IMG_20230621_105814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996952"/>
            <a:ext cx="2400267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8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8568952" cy="115212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Мир талантов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122" name="Picture 2" descr="C:\Users\Евгения\Desktop\фото детский лагерь\IMG-20230620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2592288" cy="3456384"/>
          </a:xfrm>
          <a:prstGeom prst="rect">
            <a:avLst/>
          </a:prstGeom>
          <a:noFill/>
        </p:spPr>
      </p:pic>
      <p:pic>
        <p:nvPicPr>
          <p:cNvPr id="5123" name="Picture 3" descr="C:\Users\Евгения\Desktop\фото детский лагерь\IMG_20230606_13075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77072"/>
            <a:ext cx="2880320" cy="2160240"/>
          </a:xfrm>
          <a:prstGeom prst="rect">
            <a:avLst/>
          </a:prstGeom>
          <a:noFill/>
        </p:spPr>
      </p:pic>
      <p:pic>
        <p:nvPicPr>
          <p:cNvPr id="5124" name="Picture 4" descr="C:\Users\Евгения\Desktop\фото детский лагерь\IMG-20230620-WA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484784"/>
            <a:ext cx="2538283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2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95536" y="260648"/>
            <a:ext cx="8424936" cy="122413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Мульти-пульти карнавал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170" name="Picture 2" descr="C:\Users\Евгения\Desktop\фото детский лагерь\IMG_20230619_093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264363" cy="2448272"/>
          </a:xfrm>
          <a:prstGeom prst="rect">
            <a:avLst/>
          </a:prstGeom>
          <a:noFill/>
        </p:spPr>
      </p:pic>
      <p:pic>
        <p:nvPicPr>
          <p:cNvPr id="7171" name="Picture 3" descr="C:\Users\Евгения\Desktop\фото детский лагерь\IMG_20230619_093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1556792"/>
            <a:ext cx="3456384" cy="2592288"/>
          </a:xfrm>
          <a:prstGeom prst="rect">
            <a:avLst/>
          </a:prstGeom>
          <a:noFill/>
        </p:spPr>
      </p:pic>
      <p:pic>
        <p:nvPicPr>
          <p:cNvPr id="7172" name="Picture 4" descr="C:\Users\Евгения\Desktop\фото детский лагерь\IMG_20230619_103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861048"/>
            <a:ext cx="2016224" cy="2688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6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467544" y="332656"/>
            <a:ext cx="8280920" cy="1296144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Спорт - это жизнь!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2520280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700808"/>
            <a:ext cx="2723348" cy="20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C:\Users\Евгения\Desktop\фото детский лагерь\IMG-20230616-WA0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772816"/>
            <a:ext cx="2664296" cy="1998222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293096"/>
            <a:ext cx="2627784" cy="197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221088"/>
            <a:ext cx="2627337" cy="197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95536" y="548680"/>
            <a:ext cx="8496944" cy="108012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Без друзей прожить нельзя!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916832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 descr="C:\Users\Евгения\Desktop\фото детский лагерь\IMG-20230621-WA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88840"/>
            <a:ext cx="2399928" cy="319990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293096"/>
            <a:ext cx="2915369" cy="218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988840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293096"/>
            <a:ext cx="2600772" cy="195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74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95536" y="260648"/>
            <a:ext cx="8280920" cy="115212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Почтим воинов наших павших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314" name="Picture 2" descr="C:\Users\Евгения\Desktop\фото детский лагерь\IMG-20230622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3135784" cy="2351838"/>
          </a:xfrm>
          <a:prstGeom prst="rect">
            <a:avLst/>
          </a:prstGeom>
          <a:noFill/>
        </p:spPr>
      </p:pic>
      <p:pic>
        <p:nvPicPr>
          <p:cNvPr id="13315" name="Picture 3" descr="C:\Users\Евгения\Desktop\фото детский лагерь\IMG-20230622-WA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93096"/>
            <a:ext cx="3135784" cy="2351838"/>
          </a:xfrm>
          <a:prstGeom prst="rect">
            <a:avLst/>
          </a:prstGeom>
          <a:noFill/>
        </p:spPr>
      </p:pic>
      <p:pic>
        <p:nvPicPr>
          <p:cNvPr id="13316" name="Picture 4" descr="C:\Users\Евгения\Desktop\фото детский лагерь\IMG_20230622_10010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772816"/>
            <a:ext cx="2976331" cy="2232248"/>
          </a:xfrm>
          <a:prstGeom prst="rect">
            <a:avLst/>
          </a:prstGeom>
          <a:noFill/>
        </p:spPr>
      </p:pic>
      <p:pic>
        <p:nvPicPr>
          <p:cNvPr id="13317" name="Picture 5" descr="C:\Users\Евгения\Desktop\фото детский лагерь\IMG_20230622_101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293096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698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95536" y="476672"/>
            <a:ext cx="8352928" cy="115212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Закрытие смены!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2290" name="Picture 2" descr="C:\Users\Евгения\Desktop\фото детский лагерь\IMG_20230622_12352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429000"/>
            <a:ext cx="2688299" cy="2016224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653136"/>
            <a:ext cx="2424269" cy="181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 descr="C:\Users\Евгения\Desktop\фото детский лагерь\IMG_20230622_104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628800"/>
            <a:ext cx="3096344" cy="2322258"/>
          </a:xfrm>
          <a:prstGeom prst="rect">
            <a:avLst/>
          </a:prstGeom>
          <a:noFill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628800"/>
            <a:ext cx="31318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 descr="C:\Users\Евгения\Desktop\фото детский лагерь\IMG-20230622-WA00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797152"/>
            <a:ext cx="2924022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539552" y="260648"/>
            <a:ext cx="8280920" cy="1081087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Здравствуй лагерь!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4340" name="Picture 4" descr="F:\фото детский лагерь\IMG_20230601_125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00808"/>
            <a:ext cx="3528392" cy="264629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149080"/>
            <a:ext cx="3275179" cy="2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2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528" y="260648"/>
            <a:ext cx="8568952" cy="136815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Мы против агрессии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8" name="Picture 2" descr="C:\Users\Евгения\Desktop\фото детский лагерь\IMG-20230616-WA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528392" cy="4704523"/>
          </a:xfrm>
          <a:prstGeom prst="rect">
            <a:avLst/>
          </a:prstGeom>
          <a:noFill/>
        </p:spPr>
      </p:pic>
      <p:pic>
        <p:nvPicPr>
          <p:cNvPr id="4099" name="Picture 3" descr="C:\Users\Евгения\Desktop\фото детский лагерь\IMG_20230609_105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04864"/>
            <a:ext cx="3972949" cy="2979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6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467544" y="404664"/>
            <a:ext cx="8424936" cy="122413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Охрана природы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149080"/>
            <a:ext cx="288032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844824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10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539552" y="188640"/>
            <a:ext cx="8064896" cy="122413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Великий А.С. Пушкин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050" name="Picture 2" descr="G:\фото детский лагерь\IMG_20221028_105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3936437" cy="295232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4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528" y="260648"/>
            <a:ext cx="8496944" cy="136815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Безопасность дорожного </a:t>
            </a:r>
          </a:p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движения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16832"/>
            <a:ext cx="2987822" cy="224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149080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8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683568" y="548680"/>
            <a:ext cx="7920880" cy="122413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Современная мода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050" name="Picture 2" descr="C:\Users\Евгения\Desktop\фото детский лагерь\IMG_20230609_10121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916832"/>
            <a:ext cx="2952328" cy="221424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44824"/>
            <a:ext cx="24765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5" y="4149080"/>
            <a:ext cx="3131245" cy="23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2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8640960" cy="136815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Музыка нас связала!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146" name="Picture 2" descr="C:\Users\Евгения\Desktop\фото детский лагерь\IMG_20230609_082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3840427" cy="288032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8037" y="1844824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honoteka.org/uploads/posts/2021-04/1617683640_42-p-fon-goluboi-detskii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6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467544" y="476672"/>
            <a:ext cx="8208912" cy="1296144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День России!</a:t>
            </a:r>
            <a:endParaRPr lang="ru-RU" sz="3600" kern="10" spc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 descr="C:\Users\Евгения\Desktop\фото детский лагерь\IMG-20230614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4280520" cy="3201897"/>
          </a:xfrm>
          <a:prstGeom prst="rect">
            <a:avLst/>
          </a:prstGeom>
          <a:noFill/>
        </p:spPr>
      </p:pic>
      <p:pic>
        <p:nvPicPr>
          <p:cNvPr id="1027" name="Picture 3" descr="C:\Users\Евгения\Desktop\фото детский лагерь\IMG-20230609-WA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844824"/>
            <a:ext cx="3242298" cy="4337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67</Words>
  <Application>Microsoft Office PowerPoint</Application>
  <PresentationFormat>Экран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Евгения</dc:creator>
  <cp:lastModifiedBy>Евгения</cp:lastModifiedBy>
  <cp:revision>32</cp:revision>
  <dcterms:created xsi:type="dcterms:W3CDTF">2023-06-26T04:33:07Z</dcterms:created>
  <dcterms:modified xsi:type="dcterms:W3CDTF">2023-06-27T06:39:58Z</dcterms:modified>
</cp:coreProperties>
</file>