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310" r:id="rId3"/>
    <p:sldId id="311" r:id="rId4"/>
    <p:sldId id="313" r:id="rId5"/>
    <p:sldId id="292" r:id="rId6"/>
    <p:sldId id="315" r:id="rId7"/>
    <p:sldId id="316" r:id="rId8"/>
    <p:sldId id="312" r:id="rId9"/>
    <p:sldId id="317" r:id="rId10"/>
    <p:sldId id="314" r:id="rId11"/>
    <p:sldId id="318" r:id="rId12"/>
    <p:sldId id="295" r:id="rId13"/>
    <p:sldId id="296" r:id="rId14"/>
    <p:sldId id="294" r:id="rId15"/>
    <p:sldId id="299" r:id="rId16"/>
    <p:sldId id="307" r:id="rId17"/>
    <p:sldId id="303" r:id="rId18"/>
    <p:sldId id="308" r:id="rId19"/>
    <p:sldId id="309" r:id="rId20"/>
    <p:sldId id="300" r:id="rId21"/>
    <p:sldId id="301" r:id="rId22"/>
    <p:sldId id="277" r:id="rId23"/>
    <p:sldId id="28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83" autoAdjust="0"/>
    <p:restoredTop sz="94660"/>
  </p:normalViewPr>
  <p:slideViewPr>
    <p:cSldViewPr>
      <p:cViewPr>
        <p:scale>
          <a:sx n="98" d="100"/>
          <a:sy n="98" d="100"/>
        </p:scale>
        <p:origin x="-156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C65E-67C2-452B-9EE4-515679B73AD0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B8317-C59A-4DE8-B8E0-03E3884819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54C59-205B-4BD5-BE9D-3D310B6BE028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BF73F9-1750-4C2B-8450-91C25FB538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A3BC4-972A-436D-B8A6-9C6D3852E7FC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47A0-982E-4226-9086-554206D4B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9892F-A673-4C08-BBB5-512779BF3DB1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85A8E-ABA5-4D88-94E2-C0F65E635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0E0C5-252E-45CE-864A-1D253F45FA95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27D9-19C7-4E0F-9067-946EA3235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EBF7C-0994-4C9C-8BAF-4E68B76F3F4E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32FA4-31BA-4C22-A6C3-150A6C2F7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901AB-68D3-48F0-9E11-1481623748A9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8330A-259F-4E3E-B131-24A5D13667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A2C38-9A7C-4A0A-8486-64455A85576C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77C3B-5453-48D2-AB6A-BDD13DE05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3523E-A07D-4472-9D1E-80852228F05E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8CC8A-E808-46C4-9FA6-E9FBF8D370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7BB19-DABB-4607-8365-6EE7D230432F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00F92-D341-4CB8-8F39-410C36466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01E74-53E3-4229-9C44-CB283773D5FC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1FECC-FE43-464A-B283-3875D64F6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9E3DF-7DF1-4E7E-9BBE-33676BC356D1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0ADB0-8563-463D-A509-C4E2087F08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7341E-8B07-491E-88ED-D89E49CCB587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7007A-F8D9-470A-AEF4-3876AE00D1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855BD4-71B7-4781-9B42-D504946E332B}" type="datetimeFigureOut">
              <a:rPr lang="ru-RU"/>
              <a:pPr>
                <a:defRPr/>
              </a:pPr>
              <a:t>24.01.2020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7232E0F-0E8B-4FC1-BD51-92747978C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История дошкольного образования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 селе Клевакинское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Режевского района</a:t>
            </a:r>
            <a:endParaRPr lang="ru-RU" sz="36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132856"/>
            <a:ext cx="6606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Дошкольное образование в селе</a:t>
            </a:r>
          </a:p>
          <a:p>
            <a:r>
              <a:rPr lang="ru-RU" sz="2800" b="1" dirty="0" smtClean="0"/>
              <a:t>Клевакинское начало развиваться</a:t>
            </a:r>
          </a:p>
          <a:p>
            <a:r>
              <a:rPr lang="ru-RU" sz="2800" b="1" dirty="0" smtClean="0"/>
              <a:t>в тяжелые предвоенные годы.</a:t>
            </a:r>
          </a:p>
          <a:p>
            <a:r>
              <a:rPr lang="ru-RU" sz="2800" b="1" dirty="0" smtClean="0"/>
              <a:t>Документального подтверждения </a:t>
            </a:r>
          </a:p>
          <a:p>
            <a:r>
              <a:rPr lang="ru-RU" sz="2800" b="1" dirty="0" smtClean="0"/>
              <a:t>этого нет, поэтому история его</a:t>
            </a:r>
          </a:p>
          <a:p>
            <a:r>
              <a:rPr lang="ru-RU" sz="2800" b="1" dirty="0" smtClean="0"/>
              <a:t>возникновения и развития представлена</a:t>
            </a:r>
          </a:p>
          <a:p>
            <a:r>
              <a:rPr lang="ru-RU" sz="2800" b="1" dirty="0" smtClean="0"/>
              <a:t>на основе воспоминаний старожилов</a:t>
            </a:r>
          </a:p>
          <a:p>
            <a:r>
              <a:rPr lang="ru-RU" sz="2800" b="1" dirty="0" smtClean="0"/>
              <a:t>и сотрудников детского дошкольного</a:t>
            </a:r>
          </a:p>
          <a:p>
            <a:r>
              <a:rPr lang="ru-RU" sz="2800" b="1" dirty="0" smtClean="0"/>
              <a:t>учреждения села.</a:t>
            </a:r>
            <a:endParaRPr lang="ru-RU" sz="2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Юбилей. Детскому саду 20 лет. Лето 2004 год.</a:t>
            </a:r>
          </a:p>
        </p:txBody>
      </p:sp>
      <p:pic>
        <p:nvPicPr>
          <p:cNvPr id="23554" name="Picture 3" descr="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628775"/>
            <a:ext cx="8424862" cy="496887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SCN16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980728"/>
            <a:ext cx="8208912" cy="5400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32656"/>
            <a:ext cx="7560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Игровая деятельность детей средней группы.</a:t>
            </a:r>
            <a:endParaRPr lang="ru-RU" sz="2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DSCN115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908720"/>
            <a:ext cx="8420928" cy="5400451"/>
          </a:xfrm>
        </p:spPr>
      </p:pic>
      <p:sp>
        <p:nvSpPr>
          <p:cNvPr id="4" name="TextBox 3"/>
          <p:cNvSpPr txBox="1"/>
          <p:nvPr/>
        </p:nvSpPr>
        <p:spPr>
          <a:xfrm>
            <a:off x="1187624" y="260648"/>
            <a:ext cx="6906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Патриотическое воспитание в детском саду.</a:t>
            </a:r>
            <a:endParaRPr lang="ru-RU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7" descr="155732526004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3645396"/>
            <a:ext cx="4176464" cy="2807940"/>
          </a:xfrm>
        </p:spPr>
      </p:pic>
      <p:pic>
        <p:nvPicPr>
          <p:cNvPr id="29698" name="Picture 8" descr="DSCN128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332234"/>
            <a:ext cx="4248150" cy="295275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8" descr="C:\Users\Lenovo\AppData\Local\Microsoft\Windows\Temporary Internet Files\Content.Word\IMG_20190301_101856.jpg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76672"/>
            <a:ext cx="4067944" cy="2590800"/>
          </a:xfrm>
        </p:spPr>
      </p:pic>
      <p:pic>
        <p:nvPicPr>
          <p:cNvPr id="30723" name="Picture 7" descr="DSCN2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789040"/>
            <a:ext cx="4773707" cy="2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Рисунок 9" descr="C:\Users\Lenovo\AppData\Local\Microsoft\Windows\Temporary Internet Files\Content.Word\IMG-20181226-WA000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44008" y="332656"/>
            <a:ext cx="4176713" cy="32400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260648"/>
            <a:ext cx="4177159" cy="2736850"/>
          </a:xfrm>
        </p:spPr>
      </p:pic>
      <p:pic>
        <p:nvPicPr>
          <p:cNvPr id="3174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776" y="2275879"/>
            <a:ext cx="4176712" cy="2881313"/>
          </a:xfrm>
        </p:spPr>
      </p:pic>
      <p:pic>
        <p:nvPicPr>
          <p:cNvPr id="31748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357563"/>
            <a:ext cx="4321175" cy="324008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/>
          </p:cNvSpPr>
          <p:nvPr>
            <p:ph sz="quarter" idx="3"/>
          </p:nvPr>
        </p:nvSpPr>
        <p:spPr>
          <a:xfrm>
            <a:off x="468313" y="4005263"/>
            <a:ext cx="4038600" cy="2187575"/>
          </a:xfrm>
        </p:spPr>
        <p:txBody>
          <a:bodyPr/>
          <a:lstStyle/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60648"/>
            <a:ext cx="4464050" cy="3554413"/>
          </a:xfrm>
        </p:spPr>
      </p:pic>
      <p:pic>
        <p:nvPicPr>
          <p:cNvPr id="32771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333375"/>
            <a:ext cx="3529013" cy="2879725"/>
          </a:xfrm>
        </p:spPr>
      </p:pic>
      <p:pic>
        <p:nvPicPr>
          <p:cNvPr id="32772" name="Picture 11" descr="DSC0985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71800" y="3501008"/>
            <a:ext cx="4392612" cy="30956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404813"/>
            <a:ext cx="4465638" cy="3095625"/>
          </a:xfrm>
        </p:spPr>
      </p:pic>
      <p:pic>
        <p:nvPicPr>
          <p:cNvPr id="33795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404813"/>
            <a:ext cx="3960812" cy="3024187"/>
          </a:xfrm>
        </p:spPr>
      </p:pic>
      <p:pic>
        <p:nvPicPr>
          <p:cNvPr id="33796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843808" y="3645024"/>
            <a:ext cx="3887787" cy="3024187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</a:rPr>
              <a:t>Скоро в школу. Ежегодные выпуски – 15-17 детей.</a:t>
            </a:r>
            <a:r>
              <a:rPr lang="ru-RU" sz="4000" dirty="0" smtClean="0"/>
              <a:t> </a:t>
            </a:r>
          </a:p>
        </p:txBody>
      </p:sp>
      <p:pic>
        <p:nvPicPr>
          <p:cNvPr id="34818" name="Picture 4" descr="C:\Users\Lenovo\Desktop\фото подгот. группа в печать\DSCN202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60032" y="1196975"/>
            <a:ext cx="4140200" cy="2663825"/>
          </a:xfrm>
        </p:spPr>
      </p:pic>
      <p:pic>
        <p:nvPicPr>
          <p:cNvPr id="34819" name="Picture 2" descr="C:\Users\Lenovo\Desktop\фото подгот. группа в печать\DSCN2065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4005263"/>
            <a:ext cx="4464050" cy="2592387"/>
          </a:xfrm>
        </p:spPr>
      </p:pic>
      <p:pic>
        <p:nvPicPr>
          <p:cNvPr id="34820" name="Picture 4" descr="C:\Users\Lenovo\Desktop\фото подгот. группа в печать\DSCN204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96296" y="4076700"/>
            <a:ext cx="4140200" cy="2520950"/>
          </a:xfrm>
        </p:spPr>
      </p:pic>
      <p:pic>
        <p:nvPicPr>
          <p:cNvPr id="34821" name="Picture 3" descr="C:\Users\Lenovo\Desktop\фото подгот. группа в печать\DSCN20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1196975"/>
            <a:ext cx="4392613" cy="261778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Users\Lenovo\Desktop\фото подгот. группа в печать\DSCN2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1700808"/>
            <a:ext cx="4033838" cy="3338513"/>
          </a:xfrm>
        </p:spPr>
      </p:pic>
      <p:pic>
        <p:nvPicPr>
          <p:cNvPr id="35843" name="Picture 4" descr="C:\Users\Lenovo\Desktop\фото подгот. группа в печать\DSCN204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4008" y="260648"/>
            <a:ext cx="4104902" cy="2592388"/>
          </a:xfrm>
        </p:spPr>
      </p:pic>
      <p:pic>
        <p:nvPicPr>
          <p:cNvPr id="35844" name="Picture 11" descr="DSCN206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00563" y="3141663"/>
            <a:ext cx="4392612" cy="3382962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8488" cy="1143000"/>
          </a:xfrm>
        </p:spPr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 Воспитанники детского сада в послевоенные годы</a:t>
            </a:r>
          </a:p>
        </p:txBody>
      </p:sp>
      <p:pic>
        <p:nvPicPr>
          <p:cNvPr id="16386" name="Picture 3" descr="0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196975"/>
            <a:ext cx="8207375" cy="51117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2400" dirty="0" smtClean="0">
                <a:latin typeface="Times New Roman" pitchFamily="18" charset="0"/>
              </a:rPr>
              <a:t>Дети подготовительной к школе группы занимаются в шахматной секции под руководством Замуруева А.А.</a:t>
            </a:r>
            <a:r>
              <a:rPr lang="ru-RU" dirty="0" smtClean="0"/>
              <a:t> </a:t>
            </a:r>
          </a:p>
        </p:txBody>
      </p:sp>
      <p:pic>
        <p:nvPicPr>
          <p:cNvPr id="36866" name="Picture 11" descr="DSCN119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12776"/>
            <a:ext cx="3876190" cy="2401987"/>
          </a:xfrm>
        </p:spPr>
      </p:pic>
      <p:pic>
        <p:nvPicPr>
          <p:cNvPr id="36867" name="Рисунок 2" descr="H:\фото подгот. группа в печать\DSCN205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412776"/>
            <a:ext cx="3992084" cy="2382937"/>
          </a:xfrm>
        </p:spPr>
      </p:pic>
      <p:pic>
        <p:nvPicPr>
          <p:cNvPr id="36868" name="Рисунок 4" descr="C:\Users\Lenovo\AppData\Local\Microsoft\Windows\Temporary Internet Files\Content.Word\IMG-20191208-WA0017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68313" y="3933825"/>
            <a:ext cx="3887787" cy="2590800"/>
          </a:xfrm>
        </p:spPr>
      </p:pic>
      <p:pic>
        <p:nvPicPr>
          <p:cNvPr id="36869" name="Рисунок 3" descr="C:\Users\Lenovo\AppData\Local\Microsoft\Windows\Temporary Internet Files\Content.Word\IMG-20191208-WA0000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3933825"/>
            <a:ext cx="4032250" cy="2590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4"/>
          <p:cNvSpPr>
            <a:spLocks noGrp="1"/>
          </p:cNvSpPr>
          <p:nvPr>
            <p:ph type="title" sz="quarter" idx="4294967295"/>
          </p:nvPr>
        </p:nvSpPr>
        <p:spPr>
          <a:xfrm>
            <a:off x="395536" y="44624"/>
            <a:ext cx="8229600" cy="1143000"/>
          </a:xfrm>
        </p:spPr>
        <p:txBody>
          <a:bodyPr/>
          <a:lstStyle/>
          <a:p>
            <a:r>
              <a:rPr lang="ru-RU" sz="2800" dirty="0" smtClean="0">
                <a:latin typeface="Times New Roman" pitchFamily="18" charset="0"/>
              </a:rPr>
              <a:t>Маленькие художники любят устраивать выставки своих </a:t>
            </a:r>
            <a:r>
              <a:rPr lang="ru-RU" sz="2800" dirty="0" smtClean="0">
                <a:latin typeface="Times New Roman" pitchFamily="18" charset="0"/>
              </a:rPr>
              <a:t>работ.</a:t>
            </a:r>
            <a:endParaRPr lang="ru-RU" sz="2800" dirty="0" smtClean="0">
              <a:latin typeface="Times New Roman" pitchFamily="18" charset="0"/>
            </a:endParaRPr>
          </a:p>
        </p:txBody>
      </p:sp>
      <p:pic>
        <p:nvPicPr>
          <p:cNvPr id="37890" name="Рисунок 5" descr="C:\Users\Lenovo\AppData\Local\Microsoft\Windows\Temporary Internet Files\Content.Word\IMG_20190418_084754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124744"/>
            <a:ext cx="3961135" cy="2592388"/>
          </a:xfrm>
        </p:spPr>
      </p:pic>
      <p:pic>
        <p:nvPicPr>
          <p:cNvPr id="37891" name="Рисунок 7" descr="C:\Users\Lenovo\AppData\Local\Microsoft\Windows\Temporary Internet Files\Content.Word\IMG_20190918_125556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1196752"/>
            <a:ext cx="3887787" cy="2617788"/>
          </a:xfrm>
        </p:spPr>
      </p:pic>
      <p:pic>
        <p:nvPicPr>
          <p:cNvPr id="37892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3933825"/>
            <a:ext cx="4177159" cy="2590800"/>
          </a:xfrm>
        </p:spPr>
      </p:pic>
      <p:pic>
        <p:nvPicPr>
          <p:cNvPr id="37893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32363" y="4005263"/>
            <a:ext cx="3888109" cy="251936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DSCN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30450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SCN20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8426450" cy="633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70-е годы. Детский сад расположен на улице Советская</a:t>
            </a:r>
            <a:r>
              <a:rPr lang="ru-RU" sz="2000" smtClean="0">
                <a:latin typeface="Times New Roman" pitchFamily="18" charset="0"/>
              </a:rPr>
              <a:t>. </a:t>
            </a:r>
          </a:p>
        </p:txBody>
      </p:sp>
      <p:pic>
        <p:nvPicPr>
          <p:cNvPr id="17410" name="Picture 4" descr="00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700213"/>
            <a:ext cx="8748713" cy="475297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Коллектив детского сада в начале 80-х.</a:t>
            </a:r>
          </a:p>
        </p:txBody>
      </p:sp>
      <p:sp>
        <p:nvSpPr>
          <p:cNvPr id="18434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5" name="Picture 4" descr="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600200"/>
            <a:ext cx="8424863" cy="49974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Евгения\Desktop\фото и видео в дс\ФОТО 2\камера\IMG_20150526_104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461577" cy="619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Спортивный праздник. Воспитатели Викулова В.П., Суркова Т.П. и Клевакина Л.В.</a:t>
            </a:r>
          </a:p>
        </p:txBody>
      </p:sp>
      <p:sp>
        <p:nvSpPr>
          <p:cNvPr id="19458" name="Rectangle 5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9459" name="Picture 4" descr="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8280400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Празднование 70-летия Великого Октября. Выступление коллектива детского сада.</a:t>
            </a:r>
          </a:p>
        </p:txBody>
      </p:sp>
      <p:sp>
        <p:nvSpPr>
          <p:cNvPr id="20482" name="Rectangl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3" name="Picture 4" descr="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5163"/>
            <a:ext cx="8640960" cy="5123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Коллектив детского сада. 1984 год. В новом здании детского сада.</a:t>
            </a:r>
          </a:p>
        </p:txBody>
      </p:sp>
      <p:pic>
        <p:nvPicPr>
          <p:cNvPr id="22530" name="Picture 4" descr="00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557338"/>
            <a:ext cx="8353425" cy="504031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>
                <a:latin typeface="Times New Roman" pitchFamily="18" charset="0"/>
              </a:rPr>
              <a:t>Выступление воспитанников детского сада в Доме культуры</a:t>
            </a:r>
          </a:p>
        </p:txBody>
      </p:sp>
      <p:pic>
        <p:nvPicPr>
          <p:cNvPr id="21506" name="Picture 6" descr="0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 rot="5460000">
            <a:off x="2021682" y="-207169"/>
            <a:ext cx="5183188" cy="8423275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166</Words>
  <Application>Microsoft Office PowerPoint</Application>
  <PresentationFormat>Экран (4:3)</PresentationFormat>
  <Paragraphs>25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 Воспитанники детского сада в послевоенные годы</vt:lpstr>
      <vt:lpstr>70-е годы. Детский сад расположен на улице Советская. </vt:lpstr>
      <vt:lpstr>Коллектив детского сада в начале 80-х.</vt:lpstr>
      <vt:lpstr>Слайд 5</vt:lpstr>
      <vt:lpstr>Спортивный праздник. Воспитатели Викулова В.П., Суркова Т.П. и Клевакина Л.В.</vt:lpstr>
      <vt:lpstr>Празднование 70-летия Великого Октября. Выступление коллектива детского сада.</vt:lpstr>
      <vt:lpstr>Коллектив детского сада. 1984 год. В новом здании детского сада.</vt:lpstr>
      <vt:lpstr>Выступление воспитанников детского сада в Доме культуры</vt:lpstr>
      <vt:lpstr>Юбилей. Детскому саду 20 лет. Лето 2004 год.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Скоро в школу. Ежегодные выпуски – 15-17 детей. </vt:lpstr>
      <vt:lpstr>Слайд 19</vt:lpstr>
      <vt:lpstr>Дети подготовительной к школе группы занимаются в шахматной секции под руководством Замуруева А.А. </vt:lpstr>
      <vt:lpstr>Маленькие художники любят устраивать выставки своих работ.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Даша Михайлова</dc:creator>
  <cp:lastModifiedBy>Uzer</cp:lastModifiedBy>
  <cp:revision>54</cp:revision>
  <dcterms:created xsi:type="dcterms:W3CDTF">2020-01-09T13:59:40Z</dcterms:created>
  <dcterms:modified xsi:type="dcterms:W3CDTF">2020-01-24T16:18:21Z</dcterms:modified>
</cp:coreProperties>
</file>