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14" autoAdjust="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5EBFA-7CE1-4031-9692-BC9A1312256B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EB39C-0ACD-424F-8843-AF7A75364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1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EB39C-0ACD-424F-8843-AF7A75364D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EB39C-0ACD-424F-8843-AF7A75364D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5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E765-47E9-4B76-BB0E-CC9B52C41C37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267E-B02B-4610-A54F-ACD6D49A5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9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E765-47E9-4B76-BB0E-CC9B52C41C37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267E-B02B-4610-A54F-ACD6D49A5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E765-47E9-4B76-BB0E-CC9B52C41C37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267E-B02B-4610-A54F-ACD6D49A5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E765-47E9-4B76-BB0E-CC9B52C41C37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267E-B02B-4610-A54F-ACD6D49A5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2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E765-47E9-4B76-BB0E-CC9B52C41C37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267E-B02B-4610-A54F-ACD6D49A5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8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E765-47E9-4B76-BB0E-CC9B52C41C37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267E-B02B-4610-A54F-ACD6D49A5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3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E765-47E9-4B76-BB0E-CC9B52C41C37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267E-B02B-4610-A54F-ACD6D49A5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70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E765-47E9-4B76-BB0E-CC9B52C41C37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267E-B02B-4610-A54F-ACD6D49A5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5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E765-47E9-4B76-BB0E-CC9B52C41C37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267E-B02B-4610-A54F-ACD6D49A5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6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E765-47E9-4B76-BB0E-CC9B52C41C37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267E-B02B-4610-A54F-ACD6D49A5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7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E765-47E9-4B76-BB0E-CC9B52C41C37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267E-B02B-4610-A54F-ACD6D49A5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FE765-47E9-4B76-BB0E-CC9B52C41C37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0267E-B02B-4610-A54F-ACD6D49A5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6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990656" cy="244827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 – важнейший период человеческой жизни, не подготовка к будущей жизни, а настоящая, яркая, самобытная, неповторимая жизнь. И от того, как прошло детство, кто вел ребенка за руку в детские годы, что вошло в его разум и сердце из окружающего мира, – от этого в решающей степени зависит, каким человеком станет сегодняшний малыш».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Василий Сухомлинский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f3859dbc-7061-485f-8dd3-7c51783c10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36912"/>
            <a:ext cx="835292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e8808d5e-a76b-4978-92f8-cce8197d84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388843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1b7d6ac2-a540-434e-aa73-b0087ea7a5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7"/>
            <a:ext cx="4032447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b0f21498-5218-42ce-9e10-9cd5ff0fd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88641"/>
            <a:ext cx="43328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681e7354-2da9-43b7-96c1-43c3f15f55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59" y="3320988"/>
            <a:ext cx="3096344" cy="34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e4396e7a-47cb-4fa7-bb03-dbc41698cf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5"/>
            <a:ext cx="381642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7b2ed9ed-89ff-4a2d-9d25-5dc62dc40f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75134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4842f662-908e-470c-9ebc-52c65a6c1b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66429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35b76f13-b2c3-440e-a155-51448a5f18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25202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5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d3e88a5-3663-44e8-8002-5ce6e59c1f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52028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af37b6a3-4044-409c-b844-dba50d6c4f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30963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e1276847-4b8d-420d-8cd0-bccc9c4bd7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26642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d61c8c28-f9fb-4cc6-bd2f-39e574b777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2592288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b22de543-fe41-402d-852c-e72ecb60c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7"/>
            <a:ext cx="2952328" cy="626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734668d0-0090-49b1-a0eb-b4b9a7a276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7"/>
            <a:ext cx="2664296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Игра - это огромное светлое окно, через которое в духовный мир ребенка вливается живительный поток представлений, понятий об окружающем мире. Игра - это искра, зажигающая огонек пытливости и любознательности.</a:t>
            </a:r>
            <a:br>
              <a:rPr lang="ru-RU" sz="2000" dirty="0"/>
            </a:br>
            <a:r>
              <a:rPr lang="ru-RU" sz="2000" b="1" dirty="0"/>
              <a:t>Сухомлинский </a:t>
            </a:r>
            <a:r>
              <a:rPr lang="ru-RU" sz="2000" dirty="0"/>
              <a:t> </a:t>
            </a:r>
            <a:r>
              <a:rPr lang="ru-RU" sz="2000" b="1" dirty="0"/>
              <a:t>В. А.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d650dd99-52ee-4f79-8e39-ca5f61b591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8083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114f7a6a-6eaa-462c-aeae-5967996911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296401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3ed15dee-0d3d-489e-ba3c-7af6423924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799"/>
            <a:ext cx="2736304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5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e2f6f436-dea7-42cb-b2d6-0923876a19b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295232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7acc017a-5663-4c8b-be9f-1151e58f1e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273630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5cff07b5-f0f0-44e9-bea0-1104899175b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52028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bdec58d3-4b3c-4e01-9525-82fca851e6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2028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74d09583-144b-437f-a051-c80be61e7b3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920" y="1052736"/>
            <a:ext cx="1477195" cy="671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fb6b3d8f-52df-46ec-a7a5-1384f790e2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88640"/>
            <a:ext cx="280831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adfff6ff-d1ef-405c-a487-2eb7412067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8803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f3a75c61-eb45-4dd5-abfa-de3ab136d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10445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0bc2fc1e-12ba-4c28-91b4-88add933ec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88640"/>
            <a:ext cx="403244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3ffa8754-f608-49a0-894f-57b5a6053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59228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0c456534-6ed2-4c3c-84d8-39def6057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260648"/>
            <a:ext cx="259228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7237188d-f177-41d0-9716-09711b6deb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7"/>
            <a:ext cx="2952328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102</Words>
  <Application>Microsoft Office PowerPoint</Application>
  <PresentationFormat>Экран (4:3)</PresentationFormat>
  <Paragraphs>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«Детство – важнейший период человеческой жизни, не подготовка к будущей жизни, а настоящая, яркая, самобытная, неповторимая жизнь. И от того, как прошло детство, кто вел ребенка за руку в детские годы, что вошло в его разум и сердце из окружающего мира, – от этого в решающей степени зависит, каким человеком станет сегодняшний малыш».  Василий Сухомлинский</vt:lpstr>
      <vt:lpstr>Презентация PowerPoint</vt:lpstr>
      <vt:lpstr>Презентация PowerPoint</vt:lpstr>
      <vt:lpstr>Презентация PowerPoint</vt:lpstr>
      <vt:lpstr>Игра - это огромное светлое окно, через которое в духовный мир ребенка вливается живительный поток представлений, понятий об окружающем мире. Игра - это искра, зажигающая огонек пытливости и любознательности. Сухомлинский  В. 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«Детство – важнейший период человеческой жизни, не подготовка к будущей жизни, а настоящая, яркая, самобытная, неповторимая жизнь. И от того, как прошло детство, кто вел ребенка за руку в детские годы, что вошло в его разум и сердце из окружающего мира, – от этого в решающей степени зависит, каким человеком станет сегодняшний малыш».  Василий Сухомлинский</dc:title>
  <dc:creator>Пользователь Windows</dc:creator>
  <cp:lastModifiedBy>Пользователь Windows</cp:lastModifiedBy>
  <cp:revision>10</cp:revision>
  <dcterms:created xsi:type="dcterms:W3CDTF">2022-01-17T07:13:49Z</dcterms:created>
  <dcterms:modified xsi:type="dcterms:W3CDTF">2022-01-17T09:23:56Z</dcterms:modified>
</cp:coreProperties>
</file>