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65" r:id="rId10"/>
    <p:sldId id="263" r:id="rId11"/>
    <p:sldId id="264" r:id="rId12"/>
    <p:sldId id="266" r:id="rId13"/>
    <p:sldId id="267" r:id="rId14"/>
    <p:sldId id="271" r:id="rId15"/>
    <p:sldId id="272" r:id="rId16"/>
    <p:sldId id="268" r:id="rId17"/>
    <p:sldId id="269" r:id="rId18"/>
    <p:sldId id="270" r:id="rId19"/>
    <p:sldId id="273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0F2B-70A4-42C6-A161-7A46F6193BC6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866DF-AA6C-438F-AA2B-A5CE06B54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27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0F2B-70A4-42C6-A161-7A46F6193BC6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866DF-AA6C-438F-AA2B-A5CE06B54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40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0F2B-70A4-42C6-A161-7A46F6193BC6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866DF-AA6C-438F-AA2B-A5CE06B54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5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0F2B-70A4-42C6-A161-7A46F6193BC6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866DF-AA6C-438F-AA2B-A5CE06B54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5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0F2B-70A4-42C6-A161-7A46F6193BC6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866DF-AA6C-438F-AA2B-A5CE06B54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33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0F2B-70A4-42C6-A161-7A46F6193BC6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866DF-AA6C-438F-AA2B-A5CE06B54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93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0F2B-70A4-42C6-A161-7A46F6193BC6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866DF-AA6C-438F-AA2B-A5CE06B54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230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0F2B-70A4-42C6-A161-7A46F6193BC6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866DF-AA6C-438F-AA2B-A5CE06B54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37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0F2B-70A4-42C6-A161-7A46F6193BC6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866DF-AA6C-438F-AA2B-A5CE06B54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52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0F2B-70A4-42C6-A161-7A46F6193BC6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866DF-AA6C-438F-AA2B-A5CE06B54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44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0F2B-70A4-42C6-A161-7A46F6193BC6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866DF-AA6C-438F-AA2B-A5CE06B54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77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60F2B-70A4-42C6-A161-7A46F6193BC6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866DF-AA6C-438F-AA2B-A5CE06B54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16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Наша средняя группа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08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Трудовое воспитание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Порядок в группе – наша забота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1" y="2505074"/>
            <a:ext cx="4048777" cy="419069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94" y="1165123"/>
            <a:ext cx="3981194" cy="5530644"/>
          </a:xfrm>
        </p:spPr>
      </p:pic>
    </p:spTree>
    <p:extLst>
      <p:ext uri="{BB962C8B-B14F-4D97-AF65-F5344CB8AC3E}">
        <p14:creationId xmlns:p14="http://schemas.microsoft.com/office/powerpoint/2010/main" val="853807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блоками </a:t>
            </a:r>
            <a:r>
              <a:rPr lang="ru-RU" dirty="0" err="1" smtClean="0"/>
              <a:t>дьенеша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944636"/>
            <a:ext cx="3584728" cy="439717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25" y="1944636"/>
            <a:ext cx="3643503" cy="4397170"/>
          </a:xfrm>
        </p:spPr>
      </p:pic>
    </p:spTree>
    <p:extLst>
      <p:ext uri="{BB962C8B-B14F-4D97-AF65-F5344CB8AC3E}">
        <p14:creationId xmlns:p14="http://schemas.microsoft.com/office/powerpoint/2010/main" val="3473359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рисуем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253613"/>
            <a:ext cx="5157787" cy="575187"/>
          </a:xfrm>
        </p:spPr>
        <p:txBody>
          <a:bodyPr/>
          <a:lstStyle/>
          <a:p>
            <a:r>
              <a:rPr lang="ru-RU" dirty="0" smtClean="0"/>
              <a:t>Прилетели снегири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035277"/>
            <a:ext cx="3840073" cy="422848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253613"/>
            <a:ext cx="5183188" cy="575187"/>
          </a:xfrm>
        </p:spPr>
        <p:txBody>
          <a:bodyPr/>
          <a:lstStyle/>
          <a:p>
            <a:r>
              <a:rPr lang="ru-RU" dirty="0" smtClean="0"/>
              <a:t>Красивые тарелочки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91" y="2035276"/>
            <a:ext cx="3656224" cy="4228487"/>
          </a:xfrm>
        </p:spPr>
      </p:pic>
    </p:spTree>
    <p:extLst>
      <p:ext uri="{BB962C8B-B14F-4D97-AF65-F5344CB8AC3E}">
        <p14:creationId xmlns:p14="http://schemas.microsoft.com/office/powerpoint/2010/main" val="1776336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4460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ФЭМП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811163"/>
            <a:ext cx="5157787" cy="70792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Работа с математическими наборами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932039"/>
            <a:ext cx="3805954" cy="425762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811162"/>
            <a:ext cx="5183188" cy="70792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Использование </a:t>
            </a:r>
            <a:r>
              <a:rPr lang="ru-RU" dirty="0" err="1" smtClean="0"/>
              <a:t>коврографа</a:t>
            </a:r>
            <a:r>
              <a:rPr lang="ru-RU" dirty="0" smtClean="0"/>
              <a:t> на занятиях по ФЭМП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48" y="1932039"/>
            <a:ext cx="4041709" cy="4262284"/>
          </a:xfrm>
        </p:spPr>
      </p:pic>
    </p:spTree>
    <p:extLst>
      <p:ext uri="{BB962C8B-B14F-4D97-AF65-F5344CB8AC3E}">
        <p14:creationId xmlns:p14="http://schemas.microsoft.com/office/powerpoint/2010/main" val="338157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Палочки </a:t>
            </a:r>
            <a:r>
              <a:rPr lang="ru-RU" dirty="0" err="1" smtClean="0"/>
              <a:t>Кьюизенера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8" y="1690687"/>
            <a:ext cx="4040245" cy="4498975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53" y="1690688"/>
            <a:ext cx="3759462" cy="4498975"/>
          </a:xfrm>
        </p:spPr>
      </p:pic>
    </p:spTree>
    <p:extLst>
      <p:ext uri="{BB962C8B-B14F-4D97-AF65-F5344CB8AC3E}">
        <p14:creationId xmlns:p14="http://schemas.microsoft.com/office/powerpoint/2010/main" val="3941634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61" y="1120877"/>
            <a:ext cx="3995129" cy="475907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794" y="1120877"/>
            <a:ext cx="4070553" cy="4759070"/>
          </a:xfrm>
        </p:spPr>
      </p:pic>
    </p:spTree>
    <p:extLst>
      <p:ext uri="{BB962C8B-B14F-4D97-AF65-F5344CB8AC3E}">
        <p14:creationId xmlns:p14="http://schemas.microsoft.com/office/powerpoint/2010/main" val="3806908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827" y="99398"/>
            <a:ext cx="10515600" cy="770757"/>
          </a:xfrm>
        </p:spPr>
        <p:txBody>
          <a:bodyPr/>
          <a:lstStyle/>
          <a:p>
            <a:r>
              <a:rPr lang="ru-RU" dirty="0" smtClean="0"/>
              <a:t>Мы играем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828" y="1032387"/>
            <a:ext cx="5511748" cy="442452"/>
          </a:xfrm>
        </p:spPr>
        <p:txBody>
          <a:bodyPr/>
          <a:lstStyle/>
          <a:p>
            <a:r>
              <a:rPr lang="ru-RU" dirty="0" smtClean="0"/>
              <a:t>Интересная книга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54" y="1637071"/>
            <a:ext cx="4304846" cy="489646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322" y="870155"/>
            <a:ext cx="5161065" cy="604684"/>
          </a:xfrm>
        </p:spPr>
        <p:txBody>
          <a:bodyPr/>
          <a:lstStyle/>
          <a:p>
            <a:r>
              <a:rPr lang="ru-RU" dirty="0" smtClean="0"/>
              <a:t>Мороженое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51" y="1640913"/>
            <a:ext cx="4321930" cy="4892622"/>
          </a:xfrm>
        </p:spPr>
      </p:pic>
    </p:spTree>
    <p:extLst>
      <p:ext uri="{BB962C8B-B14F-4D97-AF65-F5344CB8AC3E}">
        <p14:creationId xmlns:p14="http://schemas.microsoft.com/office/powerpoint/2010/main" val="2931521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427703"/>
            <a:ext cx="5157787" cy="678426"/>
          </a:xfrm>
        </p:spPr>
        <p:txBody>
          <a:bodyPr/>
          <a:lstStyle/>
          <a:p>
            <a:r>
              <a:rPr lang="ru-RU" dirty="0" smtClean="0"/>
              <a:t>Узор на круге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2" y="1533832"/>
            <a:ext cx="3569110" cy="478856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427702"/>
            <a:ext cx="5183188" cy="678427"/>
          </a:xfrm>
        </p:spPr>
        <p:txBody>
          <a:bodyPr/>
          <a:lstStyle/>
          <a:p>
            <a:r>
              <a:rPr lang="ru-RU" dirty="0" smtClean="0"/>
              <a:t>Больница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968" y="1533832"/>
            <a:ext cx="3746089" cy="4788567"/>
          </a:xfrm>
        </p:spPr>
      </p:pic>
    </p:spTree>
    <p:extLst>
      <p:ext uri="{BB962C8B-B14F-4D97-AF65-F5344CB8AC3E}">
        <p14:creationId xmlns:p14="http://schemas.microsoft.com/office/powerpoint/2010/main" val="2053331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шаблонами. Азы геометрии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68" y="1690688"/>
            <a:ext cx="4393335" cy="449897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91" y="1690688"/>
            <a:ext cx="4277032" cy="4498975"/>
          </a:xfrm>
        </p:spPr>
      </p:pic>
    </p:spTree>
    <p:extLst>
      <p:ext uri="{BB962C8B-B14F-4D97-AF65-F5344CB8AC3E}">
        <p14:creationId xmlns:p14="http://schemas.microsoft.com/office/powerpoint/2010/main" val="1005542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90335" y="398207"/>
            <a:ext cx="4557252" cy="575188"/>
          </a:xfrm>
        </p:spPr>
        <p:txBody>
          <a:bodyPr/>
          <a:lstStyle/>
          <a:p>
            <a:r>
              <a:rPr lang="ru-RU" dirty="0" smtClean="0"/>
              <a:t>Готовимся к Новому году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1238865"/>
            <a:ext cx="4617115" cy="495079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73" y="1238865"/>
            <a:ext cx="3974185" cy="4950798"/>
          </a:xfrm>
        </p:spPr>
      </p:pic>
    </p:spTree>
    <p:extLst>
      <p:ext uri="{BB962C8B-B14F-4D97-AF65-F5344CB8AC3E}">
        <p14:creationId xmlns:p14="http://schemas.microsoft.com/office/powerpoint/2010/main" val="159890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Предметно-пространственная развивающая среда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957916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77" y="1843547"/>
            <a:ext cx="4395019" cy="4333415"/>
          </a:xfrm>
        </p:spPr>
      </p:pic>
    </p:spTree>
    <p:extLst>
      <p:ext uri="{BB962C8B-B14F-4D97-AF65-F5344CB8AC3E}">
        <p14:creationId xmlns:p14="http://schemas.microsoft.com/office/powerpoint/2010/main" val="1950737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29494"/>
          </a:xfrm>
        </p:spPr>
        <p:txBody>
          <a:bodyPr/>
          <a:lstStyle/>
          <a:p>
            <a:r>
              <a:rPr lang="ru-RU" dirty="0" smtClean="0"/>
              <a:t>На  прогулке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320799"/>
            <a:ext cx="4027180" cy="512424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67" y="1320798"/>
            <a:ext cx="4144297" cy="5124245"/>
          </a:xfrm>
        </p:spPr>
      </p:pic>
    </p:spTree>
    <p:extLst>
      <p:ext uri="{BB962C8B-B14F-4D97-AF65-F5344CB8AC3E}">
        <p14:creationId xmlns:p14="http://schemas.microsoft.com/office/powerpoint/2010/main" val="3038471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5" y="958645"/>
            <a:ext cx="5235677" cy="5218318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97" y="958645"/>
            <a:ext cx="4866967" cy="5218318"/>
          </a:xfrm>
        </p:spPr>
      </p:pic>
    </p:spTree>
    <p:extLst>
      <p:ext uri="{BB962C8B-B14F-4D97-AF65-F5344CB8AC3E}">
        <p14:creationId xmlns:p14="http://schemas.microsoft.com/office/powerpoint/2010/main" val="8182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8" y="1297858"/>
            <a:ext cx="4779348" cy="511769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49728" y="353961"/>
            <a:ext cx="4305659" cy="796413"/>
          </a:xfrm>
        </p:spPr>
        <p:txBody>
          <a:bodyPr/>
          <a:lstStyle/>
          <a:p>
            <a:r>
              <a:rPr lang="ru-RU" dirty="0" err="1" smtClean="0"/>
              <a:t>Коврограф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29" y="1297858"/>
            <a:ext cx="4513005" cy="5117690"/>
          </a:xfrm>
        </p:spPr>
      </p:pic>
    </p:spTree>
    <p:extLst>
      <p:ext uri="{BB962C8B-B14F-4D97-AF65-F5344CB8AC3E}">
        <p14:creationId xmlns:p14="http://schemas.microsoft.com/office/powerpoint/2010/main" val="190511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" y="707923"/>
            <a:ext cx="4601497" cy="548174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55" y="707923"/>
            <a:ext cx="4439264" cy="5486400"/>
          </a:xfrm>
        </p:spPr>
      </p:pic>
    </p:spTree>
    <p:extLst>
      <p:ext uri="{BB962C8B-B14F-4D97-AF65-F5344CB8AC3E}">
        <p14:creationId xmlns:p14="http://schemas.microsoft.com/office/powerpoint/2010/main" val="3311063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6782" y="1870894"/>
            <a:ext cx="5157787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870894"/>
            <a:ext cx="5157787" cy="442200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061" y="602533"/>
            <a:ext cx="5204805" cy="4618396"/>
          </a:xfrm>
        </p:spPr>
      </p:pic>
    </p:spTree>
    <p:extLst>
      <p:ext uri="{BB962C8B-B14F-4D97-AF65-F5344CB8AC3E}">
        <p14:creationId xmlns:p14="http://schemas.microsoft.com/office/powerpoint/2010/main" val="21157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383459"/>
            <a:ext cx="5157787" cy="589936"/>
          </a:xfrm>
        </p:spPr>
        <p:txBody>
          <a:bodyPr/>
          <a:lstStyle/>
          <a:p>
            <a:r>
              <a:rPr lang="ru-RU" dirty="0" smtClean="0"/>
              <a:t>Домик для уединения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3" y="1179872"/>
            <a:ext cx="4454883" cy="489180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382073" y="280219"/>
            <a:ext cx="3798690" cy="693176"/>
          </a:xfrm>
        </p:spPr>
        <p:txBody>
          <a:bodyPr/>
          <a:lstStyle/>
          <a:p>
            <a:r>
              <a:rPr lang="ru-RU" dirty="0" smtClean="0"/>
              <a:t>Парикмахерская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485" y="1179872"/>
            <a:ext cx="4365522" cy="4891805"/>
          </a:xfrm>
        </p:spPr>
      </p:pic>
    </p:spTree>
    <p:extLst>
      <p:ext uri="{BB962C8B-B14F-4D97-AF65-F5344CB8AC3E}">
        <p14:creationId xmlns:p14="http://schemas.microsoft.com/office/powerpoint/2010/main" val="305678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6722" y="457200"/>
            <a:ext cx="5157787" cy="707923"/>
          </a:xfrm>
        </p:spPr>
        <p:txBody>
          <a:bodyPr/>
          <a:lstStyle/>
          <a:p>
            <a:r>
              <a:rPr lang="ru-RU" dirty="0" smtClean="0"/>
              <a:t>Уголок </a:t>
            </a:r>
            <a:r>
              <a:rPr lang="ru-RU" dirty="0" err="1" smtClean="0"/>
              <a:t>изодеятельности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3" y="1356852"/>
            <a:ext cx="5170852" cy="483281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97575" y="457200"/>
            <a:ext cx="5183188" cy="589935"/>
          </a:xfrm>
        </p:spPr>
        <p:txBody>
          <a:bodyPr/>
          <a:lstStyle/>
          <a:p>
            <a:r>
              <a:rPr lang="ru-RU" dirty="0" smtClean="0"/>
              <a:t>Игровая зона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1356852"/>
            <a:ext cx="5449528" cy="4832811"/>
          </a:xfrm>
        </p:spPr>
      </p:pic>
    </p:spTree>
    <p:extLst>
      <p:ext uri="{BB962C8B-B14F-4D97-AF65-F5344CB8AC3E}">
        <p14:creationId xmlns:p14="http://schemas.microsoft.com/office/powerpoint/2010/main" val="110708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экологического воспитания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828800"/>
            <a:ext cx="4263154" cy="43608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44" y="1828800"/>
            <a:ext cx="4342895" cy="4360863"/>
          </a:xfrm>
        </p:spPr>
      </p:pic>
    </p:spTree>
    <p:extLst>
      <p:ext uri="{BB962C8B-B14F-4D97-AF65-F5344CB8AC3E}">
        <p14:creationId xmlns:p14="http://schemas.microsoft.com/office/powerpoint/2010/main" val="30042284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70</Words>
  <Application>Microsoft Office PowerPoint</Application>
  <PresentationFormat>Широкоэкранный</PresentationFormat>
  <Paragraphs>26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Наша средняя группа</vt:lpstr>
      <vt:lpstr>Предметно-пространственная развивающая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Уголок экологического воспитания</vt:lpstr>
      <vt:lpstr>Трудовое воспитание</vt:lpstr>
      <vt:lpstr>Работа с блоками дьенеша</vt:lpstr>
      <vt:lpstr>Мы рисуем</vt:lpstr>
      <vt:lpstr>ФЭМП</vt:lpstr>
      <vt:lpstr>Палочки Кьюизенера</vt:lpstr>
      <vt:lpstr>Презентация PowerPoint</vt:lpstr>
      <vt:lpstr>Мы играем</vt:lpstr>
      <vt:lpstr>Презентация PowerPoint</vt:lpstr>
      <vt:lpstr>Работа с шаблонами. Азы геометрии</vt:lpstr>
      <vt:lpstr>Презентация PowerPoint</vt:lpstr>
      <vt:lpstr>На  прогулке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средняя группа</dc:title>
  <dc:creator>aleksandr6160662@outlook.com</dc:creator>
  <cp:lastModifiedBy>aleksandr6160662@outlook.com</cp:lastModifiedBy>
  <cp:revision>6</cp:revision>
  <dcterms:created xsi:type="dcterms:W3CDTF">2022-01-18T04:41:49Z</dcterms:created>
  <dcterms:modified xsi:type="dcterms:W3CDTF">2022-01-18T05:46:58Z</dcterms:modified>
</cp:coreProperties>
</file>